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5" r:id="rId2"/>
    <p:sldMasterId id="2147483668" r:id="rId3"/>
  </p:sldMasterIdLst>
  <p:notesMasterIdLst>
    <p:notesMasterId r:id="rId19"/>
  </p:notesMasterIdLst>
  <p:sldIdLst>
    <p:sldId id="672" r:id="rId4"/>
    <p:sldId id="696" r:id="rId5"/>
    <p:sldId id="699" r:id="rId6"/>
    <p:sldId id="684" r:id="rId7"/>
    <p:sldId id="676" r:id="rId8"/>
    <p:sldId id="560" r:id="rId9"/>
    <p:sldId id="788" r:id="rId10"/>
    <p:sldId id="651" r:id="rId11"/>
    <p:sldId id="571" r:id="rId12"/>
    <p:sldId id="700" r:id="rId13"/>
    <p:sldId id="573" r:id="rId14"/>
    <p:sldId id="789" r:id="rId15"/>
    <p:sldId id="653" r:id="rId16"/>
    <p:sldId id="691" r:id="rId17"/>
    <p:sldId id="698" r:id="rId18"/>
  </p:sldIdLst>
  <p:sldSz cx="12192000" cy="6858000"/>
  <p:notesSz cx="6858000" cy="9144000"/>
  <p:custDataLst>
    <p:tags r:id="rId20"/>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大赛介绍页面" id="{E6DCE105-C659-41A6-A16B-06D32DD339E7}">
          <p14:sldIdLst/>
        </p14:section>
        <p14:section name="默认节" id="{F43CF2C3-3950-4E40-A02F-66DCCF188A6B}">
          <p14:sldIdLst>
            <p14:sldId id="672"/>
            <p14:sldId id="696"/>
            <p14:sldId id="699"/>
            <p14:sldId id="684"/>
            <p14:sldId id="676"/>
            <p14:sldId id="560"/>
            <p14:sldId id="788"/>
            <p14:sldId id="651"/>
            <p14:sldId id="571"/>
            <p14:sldId id="700"/>
            <p14:sldId id="573"/>
            <p14:sldId id="789"/>
            <p14:sldId id="653"/>
            <p14:sldId id="691"/>
            <p14:sldId id="698"/>
          </p14:sldIdLst>
        </p14:section>
        <p14:section name="附录-素材" id="{3050140B-5B37-47BE-8423-F6A0577ED44C}">
          <p14:sldIdLst/>
        </p14:section>
        <p14:section name="使用规范" id="{47918508-6F2A-4DC8-ACB3-0B9712E4E20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666666"/>
    <a:srgbClr val="FDFCFB"/>
    <a:srgbClr val="FFCC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811" autoAdjust="0"/>
    <p:restoredTop sz="79874" autoAdjust="0"/>
  </p:normalViewPr>
  <p:slideViewPr>
    <p:cSldViewPr snapToGrid="0">
      <p:cViewPr varScale="1">
        <p:scale>
          <a:sx n="85" d="100"/>
          <a:sy n="85" d="100"/>
        </p:scale>
        <p:origin x="600" y="58"/>
      </p:cViewPr>
      <p:guideLst/>
    </p:cSldViewPr>
  </p:slideViewPr>
  <p:notesTextViewPr>
    <p:cViewPr>
      <p:scale>
        <a:sx n="1" d="1"/>
        <a:sy n="1" d="1"/>
      </p:scale>
      <p:origin x="0" y="0"/>
    </p:cViewPr>
  </p:notesTextViewPr>
  <p:sorterViewPr>
    <p:cViewPr>
      <p:scale>
        <a:sx n="125" d="100"/>
        <a:sy n="125" d="100"/>
      </p:scale>
      <p:origin x="0" y="-3985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3" Type="http://schemas.openxmlformats.org/officeDocument/2006/relationships/slideMaster" Target="slideMasters/slideMaster3.xml"/><Relationship Id="rId21" Type="http://schemas.openxmlformats.org/officeDocument/2006/relationships/presProps" Target="presProps.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tags" Target="tags/tag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theme" Target="theme/theme1.xml"/><Relationship Id="rId10" Type="http://schemas.openxmlformats.org/officeDocument/2006/relationships/slide" Target="slides/slide7.xml"/><Relationship Id="rId19" Type="http://schemas.openxmlformats.org/officeDocument/2006/relationships/notesMaster" Target="notesMasters/notes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F51752-2BA6-4267-BD9C-0255A6E7A7A8}" type="datetimeFigureOut">
              <a:rPr lang="zh-CN" altLang="en-US" smtClean="0"/>
              <a:t>2023/6/4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D02A4A-2F78-42A2-8BB5-4E355942CA26}"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13</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extLst>
      <p:ext uri="{BB962C8B-B14F-4D97-AF65-F5344CB8AC3E}">
        <p14:creationId xmlns:p14="http://schemas.microsoft.com/office/powerpoint/2010/main" val="13824071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2</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6</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7</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panose="02010600030101010101" pitchFamily="2" charset="-122"/>
                <a:ea typeface="等线" panose="02010600030101010101" pitchFamily="2" charset="-122"/>
                <a:cs typeface="+mn-cs"/>
              </a:rPr>
              <a:t>8</a:t>
            </a:fld>
            <a:endParaRPr kumimoji="0" lang="zh-CN" altLang="en-US" sz="1200" b="0" i="0" u="none" strike="noStrike" kern="1200" cap="none" spc="0" normalizeH="0" baseline="0" noProof="0">
              <a:ln>
                <a:noFill/>
              </a:ln>
              <a:solidFill>
                <a:prstClr val="black"/>
              </a:solidFill>
              <a:effectLst/>
              <a:uLnTx/>
              <a:uFillTx/>
              <a:latin typeface="等线" panose="02010600030101010101" pitchFamily="2" charset="-122"/>
              <a:ea typeface="等线" panose="02010600030101010101" pitchFamily="2" charset="-122"/>
              <a:cs typeface="+mn-cs"/>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9</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AD02A4A-2F78-42A2-8BB5-4E355942CA26}" type="slidenum">
              <a:rPr lang="zh-CN" altLang="en-US" smtClean="0"/>
              <a:t>11</a:t>
            </a:fld>
            <a:endParaRPr lang="zh-CN" altLang="en-US"/>
          </a:p>
        </p:txBody>
      </p:sp>
    </p:spTree>
    <p:extLst>
      <p:ext uri="{BB962C8B-B14F-4D97-AF65-F5344CB8AC3E}">
        <p14:creationId xmlns:p14="http://schemas.microsoft.com/office/powerpoint/2010/main" val="396219379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2AD02A4A-2F78-42A2-8BB5-4E355942CA26}" type="slidenum">
              <a:rPr kumimoji="0" lang="zh-CN" altLang="en-US" sz="1200" b="0" i="0" u="none" strike="noStrike" kern="1200" cap="none" spc="0" normalizeH="0" baseline="0" noProof="0" smtClean="0">
                <a:ln>
                  <a:noFill/>
                </a:ln>
                <a:solidFill>
                  <a:prstClr val="black"/>
                </a:solidFill>
                <a:effectLst/>
                <a:uLnTx/>
                <a:uFillTx/>
                <a:latin typeface="等线"/>
                <a:ea typeface="等线" panose="02010600030101010101" pitchFamily="2" charset="-122"/>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等线"/>
              <a:ea typeface="等线" panose="02010600030101010101" pitchFamily="2" charset="-122"/>
              <a:cs typeface="+mn-cs"/>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1.jpe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2.xml"/><Relationship Id="rId4" Type="http://schemas.openxmlformats.org/officeDocument/2006/relationships/image" Target="../media/image8.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Master" Target="../slideMasters/slideMaster1.xml"/><Relationship Id="rId5" Type="http://schemas.openxmlformats.org/officeDocument/2006/relationships/image" Target="../media/image2.png"/><Relationship Id="rId4" Type="http://schemas.openxmlformats.org/officeDocument/2006/relationships/image" Target="../media/image4.png"/></Relationships>
</file>

<file path=ppt/slideLayouts/_rels/slideLayout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jpe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4.png"/></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3.jpeg"/><Relationship Id="rId1" Type="http://schemas.openxmlformats.org/officeDocument/2006/relationships/slideMaster" Target="../slideMasters/slideMaster3.xml"/><Relationship Id="rId4"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2.jpeg"/><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9.jpeg"/><Relationship Id="rId1" Type="http://schemas.openxmlformats.org/officeDocument/2006/relationships/slideMaster" Target="../slideMasters/slideMaster3.xml"/><Relationship Id="rId5" Type="http://schemas.openxmlformats.org/officeDocument/2006/relationships/image" Target="../media/image11.png"/><Relationship Id="rId4" Type="http://schemas.openxmlformats.org/officeDocument/2006/relationships/image" Target="../media/image10.jpe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2" name="矩形 11"/>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10402823" y="853956"/>
            <a:ext cx="1875342" cy="6834393"/>
            <a:chOff x="10402823" y="853956"/>
            <a:chExt cx="1875342" cy="6834393"/>
          </a:xfrm>
        </p:grpSpPr>
        <p:sp>
          <p:nvSpPr>
            <p:cNvPr id="15" name="任意多边形: 形状 14"/>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任意多边形: 形状 15"/>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pic>
        <p:nvPicPr>
          <p:cNvPr id="17" name="图片 16"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6" name="文本占位符 25"/>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1" name="椭圆 60"/>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2" name="椭圆 61"/>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椭圆 29"/>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图片占位符 53"/>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矩形 31"/>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1" name="矩形 40"/>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9" name="图片占位符 58"/>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3"/>
          </p:nvPr>
        </p:nvSpPr>
        <p:spPr/>
        <p:txBody>
          <a:bodyPr/>
          <a:lstStyle/>
          <a:p>
            <a:fld id="{C79ECAFE-A460-4E13-ABCB-32CAE6136244}" type="slidenum">
              <a:rPr lang="zh-CN" altLang="en-US" smtClean="0"/>
              <a:t>‹#›</a:t>
            </a:fld>
            <a:endParaRPr lang="zh-CN" altLang="en-US" dirty="0"/>
          </a:p>
        </p:txBody>
      </p:sp>
      <p:grpSp>
        <p:nvGrpSpPr>
          <p:cNvPr id="35" name="组合 34"/>
          <p:cNvGrpSpPr/>
          <p:nvPr userDrawn="1"/>
        </p:nvGrpSpPr>
        <p:grpSpPr>
          <a:xfrm>
            <a:off x="660400" y="344681"/>
            <a:ext cx="384771" cy="384771"/>
            <a:chOff x="669869" y="597306"/>
            <a:chExt cx="409972" cy="409973"/>
          </a:xfrm>
        </p:grpSpPr>
        <p:sp>
          <p:nvSpPr>
            <p:cNvPr id="3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22"/>
          </p:nvPr>
        </p:nvSpPr>
        <p:spPr/>
        <p:txBody>
          <a:bodyPr/>
          <a:lstStyle/>
          <a:p>
            <a:fld id="{C79ECAFE-A460-4E13-ABCB-32CAE6136244}" type="slidenum">
              <a:rPr lang="zh-CN" altLang="en-US" smtClean="0"/>
              <a:t>‹#›</a:t>
            </a:fld>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cxnSp>
        <p:nvCxnSpPr>
          <p:cNvPr id="26" name="直接连接符 25"/>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5125" b="7878"/>
          <a:stretch>
            <a:fillRect/>
          </a:stretch>
        </p:blipFill>
        <p:spPr>
          <a:xfrm>
            <a:off x="4282440" y="0"/>
            <a:ext cx="7909560" cy="6858000"/>
          </a:xfrm>
          <a:prstGeom prst="rect">
            <a:avLst/>
          </a:prstGeom>
        </p:spPr>
      </p:pic>
      <p:sp>
        <p:nvSpPr>
          <p:cNvPr id="19" name="矩形 18"/>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userDrawn="1"/>
        </p:nvSpPr>
        <p:spPr>
          <a:xfrm>
            <a:off x="0" y="0"/>
            <a:ext cx="12192000" cy="6858000"/>
          </a:xfrm>
          <a:prstGeom prst="rect">
            <a:avLst/>
          </a:prstGeom>
          <a:blipFill dpi="0" rotWithShape="1">
            <a:blip r:embed="rId3">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p:cNvPicPr>
            <a:picLocks noChangeAspect="1"/>
          </p:cNvPicPr>
          <p:nvPr userDrawn="1"/>
        </p:nvPicPr>
        <p:blipFill rotWithShape="1">
          <a:blip r:embed="rId2">
            <a:extLst>
              <a:ext uri="{28A0092B-C50C-407E-A947-70E740481C1C}">
                <a14:useLocalDpi xmlns:a14="http://schemas.microsoft.com/office/drawing/2010/main" val="0"/>
              </a:ext>
            </a:extLst>
          </a:blip>
          <a:srcRect l="7353" t="7878" r="35125" b="7878"/>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任意多边形: 形状 43"/>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任意多边形: 形状 21"/>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任意多边形: 形状 52"/>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文本占位符 25"/>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p:cNvPicPr>
            <a:picLocks noChangeAspect="1"/>
          </p:cNvPicPr>
          <p:nvPr userDrawn="1"/>
        </p:nvPicPr>
        <p:blipFill>
          <a:blip r:embed="rId4"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
        <p:nvSpPr>
          <p:cNvPr id="20" name="文本占位符 28"/>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自定义版式">
    <p:bg>
      <p:bgPr>
        <a:solidFill>
          <a:schemeClr val="tx1"/>
        </a:solidFill>
        <a:effectLst/>
      </p:bgPr>
    </p:bg>
    <p:spTree>
      <p:nvGrpSpPr>
        <p:cNvPr id="1" name=""/>
        <p:cNvGrpSpPr/>
        <p:nvPr/>
      </p:nvGrpSpPr>
      <p:grpSpPr>
        <a:xfrm>
          <a:off x="0" y="0"/>
          <a:ext cx="0" cy="0"/>
          <a:chOff x="0" y="0"/>
          <a:chExt cx="0" cy="0"/>
        </a:xfrm>
      </p:grpSpPr>
      <p:pic>
        <p:nvPicPr>
          <p:cNvPr id="3" name="图片 2"/>
          <p:cNvPicPr>
            <a:picLocks noChangeAspect="1"/>
          </p:cNvPicPr>
          <p:nvPr userDrawn="1"/>
        </p:nvPicPr>
        <p:blipFill rotWithShape="1">
          <a:blip r:embed="rId2">
            <a:duotone>
              <a:schemeClr val="bg2">
                <a:shade val="45000"/>
                <a:satMod val="135000"/>
              </a:schemeClr>
              <a:prstClr val="white"/>
            </a:duotone>
          </a:blip>
          <a:srcRect r="27993"/>
          <a:stretch>
            <a:fillRect/>
          </a:stretch>
        </p:blipFill>
        <p:spPr>
          <a:xfrm>
            <a:off x="1" y="-5557"/>
            <a:ext cx="12192000" cy="6863557"/>
          </a:xfrm>
          <a:prstGeom prst="rect">
            <a:avLst/>
          </a:prstGeom>
        </p:spPr>
      </p:pic>
      <p:sp>
        <p:nvSpPr>
          <p:cNvPr id="4" name="矩形 3"/>
          <p:cNvSpPr/>
          <p:nvPr userDrawn="1"/>
        </p:nvSpPr>
        <p:spPr>
          <a:xfrm>
            <a:off x="-3" y="2077796"/>
            <a:ext cx="12192000" cy="4780204"/>
          </a:xfrm>
          <a:prstGeom prst="rect">
            <a:avLst/>
          </a:prstGeom>
          <a:gradFill>
            <a:gsLst>
              <a:gs pos="0">
                <a:srgbClr val="010000">
                  <a:alpha val="0"/>
                </a:srgbClr>
              </a:gs>
              <a:gs pos="100000">
                <a:srgbClr val="010000">
                  <a:alpha val="89000"/>
                </a:srgb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5" name="矩形 4"/>
          <p:cNvSpPr/>
          <p:nvPr userDrawn="1"/>
        </p:nvSpPr>
        <p:spPr>
          <a:xfrm rot="10800000">
            <a:off x="-1" y="-5557"/>
            <a:ext cx="12191999" cy="3217764"/>
          </a:xfrm>
          <a:prstGeom prst="rect">
            <a:avLst/>
          </a:prstGeom>
          <a:gradFill>
            <a:gsLst>
              <a:gs pos="0">
                <a:srgbClr val="010000">
                  <a:alpha val="0"/>
                </a:srgbClr>
              </a:gs>
              <a:gs pos="100000">
                <a:srgbClr val="010000"/>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6" name="矩形 5"/>
          <p:cNvSpPr/>
          <p:nvPr userDrawn="1"/>
        </p:nvSpPr>
        <p:spPr>
          <a:xfrm>
            <a:off x="-1" y="0"/>
            <a:ext cx="12192001" cy="6811864"/>
          </a:xfrm>
          <a:prstGeom prst="rect">
            <a:avLst/>
          </a:prstGeom>
          <a:solidFill>
            <a:srgbClr val="080304">
              <a:alpha val="68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ea typeface="等线" panose="02010600030101010101" pitchFamily="2" charset="-122"/>
              <a:cs typeface="+mn-cs"/>
            </a:endParaRPr>
          </a:p>
        </p:txBody>
      </p:sp>
      <p:sp>
        <p:nvSpPr>
          <p:cNvPr id="7" name="文本框 6"/>
          <p:cNvSpPr txBox="1"/>
          <p:nvPr userDrawn="1"/>
        </p:nvSpPr>
        <p:spPr>
          <a:xfrm>
            <a:off x="4760680" y="564634"/>
            <a:ext cx="2670634" cy="369332"/>
          </a:xfrm>
          <a:prstGeom prst="rect">
            <a:avLst/>
          </a:prstGeom>
          <a:noFill/>
        </p:spPr>
        <p:txBody>
          <a:bodyPr wrap="square" rtlCol="0">
            <a:spAutoFit/>
          </a:bodyPr>
          <a:lstStyle>
            <a:defPPr>
              <a:defRPr lang="en-US"/>
            </a:defPPr>
            <a:lvl1pPr algn="dist">
              <a:defRPr sz="1600">
                <a:solidFill>
                  <a:schemeClr val="bg1"/>
                </a:solidFill>
                <a:latin typeface="+mj-ea"/>
                <a:ea typeface="+mj-ea"/>
              </a:defRPr>
            </a:lvl1p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本</a:t>
            </a:r>
            <a:r>
              <a:rPr kumimoji="0" lang="en-US" altLang="zh-CN"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模板正参与</a:t>
            </a:r>
            <a:endParaRPr kumimoji="0" lang="en-US" sz="18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8" name="矩形 7"/>
          <p:cNvSpPr/>
          <p:nvPr userDrawn="1"/>
        </p:nvSpPr>
        <p:spPr>
          <a:xfrm>
            <a:off x="3602350" y="2482543"/>
            <a:ext cx="4987300" cy="400109"/>
          </a:xfrm>
          <a:prstGeom prst="rect">
            <a:avLst/>
          </a:prstGeom>
          <a:gradFill flip="none" rotWithShape="1">
            <a:gsLst>
              <a:gs pos="100000">
                <a:srgbClr val="CB9B53">
                  <a:alpha val="0"/>
                </a:srgbClr>
              </a:gs>
              <a:gs pos="0">
                <a:srgbClr val="CB9B53">
                  <a:alpha val="70000"/>
                </a:srgb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en-US" sz="2400" b="1" i="0" u="none" strike="noStrike" kern="1200" cap="none" spc="0" normalizeH="0" baseline="0" noProof="0">
              <a:ln>
                <a:noFill/>
              </a:ln>
              <a:solidFill>
                <a:srgbClr val="0E5177"/>
              </a:solidFill>
              <a:effectLst/>
              <a:uLnTx/>
              <a:uFillTx/>
              <a:latin typeface="Segoe UI" panose="020B0502040204020203"/>
              <a:ea typeface="微软雅黑" panose="020B0503020204020204" charset="-122"/>
              <a:cs typeface="+mn-cs"/>
            </a:endParaRPr>
          </a:p>
        </p:txBody>
      </p:sp>
      <p:sp>
        <p:nvSpPr>
          <p:cNvPr id="9" name="文本框 8"/>
          <p:cNvSpPr txBox="1"/>
          <p:nvPr userDrawn="1"/>
        </p:nvSpPr>
        <p:spPr>
          <a:xfrm>
            <a:off x="4049486" y="2517885"/>
            <a:ext cx="4093028" cy="338554"/>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 </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第一届高校</a:t>
            </a:r>
            <a:r>
              <a:rPr kumimoji="0" lang="en-US" altLang="zh-CN"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PPT</a:t>
            </a:r>
            <a:r>
              <a:rPr kumimoji="0" lang="zh-CN" alt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rPr>
              <a:t>模板设计大赛 </a:t>
            </a:r>
            <a:endParaRPr kumimoji="0" lang="en-US" sz="1600" b="0" i="0" u="none" strike="noStrike" kern="1200" cap="none" spc="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sp>
        <p:nvSpPr>
          <p:cNvPr id="11" name="文本框 10"/>
          <p:cNvSpPr txBox="1"/>
          <p:nvPr userDrawn="1"/>
        </p:nvSpPr>
        <p:spPr>
          <a:xfrm>
            <a:off x="6133678" y="4824918"/>
            <a:ext cx="2545865" cy="1061381"/>
          </a:xfrm>
          <a:prstGeom prst="rect">
            <a:avLst/>
          </a:prstGeom>
          <a:noFill/>
        </p:spPr>
        <p:txBody>
          <a:bodyPr wrap="square" rtlCol="0">
            <a:spAutoFit/>
          </a:bodyPr>
          <a:lstStyle>
            <a:defPPr>
              <a:defRPr lang="en-US"/>
            </a:defPPr>
            <a:lvl1pPr algn="dist">
              <a:defRPr>
                <a:solidFill>
                  <a:schemeClr val="bg1"/>
                </a:solidFill>
                <a:latin typeface="+mj-ea"/>
                <a:ea typeface="+mj-ea"/>
              </a:defRPr>
            </a:lvl1pPr>
          </a:lstStyle>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微信扫码</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来聆听模板作者</a:t>
            </a:r>
            <a:endParaRPr kumimoji="0" lang="en-US" altLang="zh-CN"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a:p>
            <a:pPr marL="0" marR="0" lvl="0" indent="0" algn="l" defTabSz="914400" rtl="0" eaLnBrk="1" fontAlgn="auto" latinLnBrk="0" hangingPunct="1">
              <a:lnSpc>
                <a:spcPct val="120000"/>
              </a:lnSpc>
              <a:spcBef>
                <a:spcPts val="0"/>
              </a:spcBef>
              <a:spcAft>
                <a:spcPts val="0"/>
              </a:spcAft>
              <a:buClrTx/>
              <a:buSzTx/>
              <a:buFontTx/>
              <a:buNone/>
              <a:defRPr/>
            </a:pPr>
            <a:r>
              <a:rPr kumimoji="0" lang="zh-CN" alt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rPr>
              <a:t>设计灵感、制作思路</a:t>
            </a:r>
            <a:endParaRPr kumimoji="0" lang="en-US" sz="1800" b="0" i="0" u="none" strike="noStrike" kern="1200" cap="none" spc="150" normalizeH="0" baseline="0" noProof="0">
              <a:ln>
                <a:noFill/>
              </a:ln>
              <a:solidFill>
                <a:prstClr val="white"/>
              </a:solidFill>
              <a:effectLst/>
              <a:uLnTx/>
              <a:uFillTx/>
              <a:latin typeface="微软雅黑" panose="020B0503020204020204" charset="-122"/>
              <a:ea typeface="微软雅黑" panose="020B0503020204020204" charset="-122"/>
              <a:cs typeface="+mn-cs"/>
            </a:endParaRPr>
          </a:p>
        </p:txBody>
      </p:sp>
      <p:pic>
        <p:nvPicPr>
          <p:cNvPr id="12" name="图片 11"/>
          <p:cNvPicPr>
            <a:picLocks noChangeAspect="1"/>
          </p:cNvPicPr>
          <p:nvPr userDrawn="1"/>
        </p:nvPicPr>
        <p:blipFill>
          <a:blip r:embed="rId3"/>
          <a:stretch>
            <a:fillRect/>
          </a:stretch>
        </p:blipFill>
        <p:spPr>
          <a:xfrm>
            <a:off x="-615419" y="3771974"/>
            <a:ext cx="13817069" cy="3996426"/>
          </a:xfrm>
          <a:prstGeom prst="rect">
            <a:avLst/>
          </a:prstGeom>
        </p:spPr>
      </p:pic>
      <p:pic>
        <p:nvPicPr>
          <p:cNvPr id="13" name="图片 12"/>
          <p:cNvPicPr>
            <a:picLocks noChangeAspect="1"/>
          </p:cNvPicPr>
          <p:nvPr userDrawn="1"/>
        </p:nvPicPr>
        <p:blipFill>
          <a:blip r:embed="rId4"/>
          <a:stretch>
            <a:fillRect/>
          </a:stretch>
        </p:blipFill>
        <p:spPr>
          <a:xfrm>
            <a:off x="1683657" y="716939"/>
            <a:ext cx="8824686" cy="1844708"/>
          </a:xfrm>
          <a:prstGeom prst="rect">
            <a:avLst/>
          </a:prstGeom>
        </p:spPr>
      </p:pic>
      <p:sp>
        <p:nvSpPr>
          <p:cNvPr id="14" name="文本框 13"/>
          <p:cNvSpPr txBox="1"/>
          <p:nvPr userDrawn="1"/>
        </p:nvSpPr>
        <p:spPr>
          <a:xfrm>
            <a:off x="3742050" y="2971888"/>
            <a:ext cx="1983605"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活动主办：秋叶</a:t>
            </a:r>
            <a:r>
              <a:rPr kumimoji="0" lang="en-US" altLang="zh-CN"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PPT</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5" name="文本框 14"/>
          <p:cNvSpPr txBox="1"/>
          <p:nvPr userDrawn="1"/>
        </p:nvSpPr>
        <p:spPr>
          <a:xfrm>
            <a:off x="6079638" y="2971888"/>
            <a:ext cx="2492943" cy="261610"/>
          </a:xfrm>
          <a:prstGeom prst="rect">
            <a:avLst/>
          </a:prstGeom>
          <a:noFill/>
        </p:spPr>
        <p:txBody>
          <a:bodyPr wrap="square" rtlCol="0">
            <a:spAutoFit/>
          </a:bodyPr>
          <a:lstStyle/>
          <a:p>
            <a:pPr marL="0" marR="0" lvl="0" indent="0" algn="dist" defTabSz="914400" rtl="0" eaLnBrk="1" fontAlgn="auto" latinLnBrk="0" hangingPunct="1">
              <a:lnSpc>
                <a:spcPct val="100000"/>
              </a:lnSpc>
              <a:spcBef>
                <a:spcPts val="0"/>
              </a:spcBef>
              <a:spcAft>
                <a:spcPts val="0"/>
              </a:spcAft>
              <a:buClrTx/>
              <a:buSzTx/>
              <a:buFontTx/>
              <a:buNone/>
              <a:defRPr/>
            </a:pPr>
            <a:r>
              <a:rPr kumimoji="0" lang="zh-CN" alt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rPr>
              <a:t>技术支持：微软听听文档</a:t>
            </a:r>
            <a:endParaRPr kumimoji="0" lang="en-US" sz="1100" b="0" i="0" u="none" strike="noStrike" kern="1200" cap="none" spc="0" normalizeH="0" baseline="0" noProof="0">
              <a:ln>
                <a:noFill/>
              </a:ln>
              <a:solidFill>
                <a:prstClr val="white">
                  <a:lumMod val="75000"/>
                </a:prstClr>
              </a:solidFill>
              <a:effectLst/>
              <a:uLnTx/>
              <a:uFillTx/>
              <a:latin typeface="微软雅黑" panose="020B0503020204020204" charset="-122"/>
              <a:ea typeface="微软雅黑" panose="020B0503020204020204" charset="-122"/>
              <a:cs typeface="+mn-cs"/>
            </a:endParaRPr>
          </a:p>
        </p:txBody>
      </p:sp>
      <p:sp>
        <p:nvSpPr>
          <p:cNvPr id="16" name="矩形 15"/>
          <p:cNvSpPr/>
          <p:nvPr userDrawn="1"/>
        </p:nvSpPr>
        <p:spPr>
          <a:xfrm>
            <a:off x="3600610" y="3494767"/>
            <a:ext cx="2318400" cy="2318400"/>
          </a:xfrm>
          <a:prstGeom prst="rect">
            <a:avLst/>
          </a:prstGeom>
          <a:solidFill>
            <a:schemeClr val="bg1"/>
          </a:solidFill>
          <a:ln w="57150">
            <a:solidFill>
              <a:srgbClr val="CB9B5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1_标注页">
    <p:bg>
      <p:bgPr>
        <a:solidFill>
          <a:srgbClr val="E73A1C"/>
        </a:solidFill>
        <a:effectLst/>
      </p:bgPr>
    </p:bg>
    <p:spTree>
      <p:nvGrpSpPr>
        <p:cNvPr id="1" name=""/>
        <p:cNvGrpSpPr/>
        <p:nvPr/>
      </p:nvGrpSpPr>
      <p:grpSpPr>
        <a:xfrm>
          <a:off x="0" y="0"/>
          <a:ext cx="0" cy="0"/>
          <a:chOff x="0" y="0"/>
          <a:chExt cx="0" cy="0"/>
        </a:xfrm>
      </p:grpSpPr>
      <p:sp>
        <p:nvSpPr>
          <p:cNvPr id="6" name="矩形 5"/>
          <p:cNvSpPr/>
          <p:nvPr userDrawn="1"/>
        </p:nvSpPr>
        <p:spPr>
          <a:xfrm>
            <a:off x="440603" y="759873"/>
            <a:ext cx="646331" cy="369332"/>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0" lang="zh-CN" altLang="en-US" sz="18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标注</a:t>
            </a:r>
            <a:endParaRPr kumimoji="0" lang="zh-CN" altLang="en-US" sz="18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1" name="矩形 10"/>
          <p:cNvSpPr/>
          <p:nvPr userDrawn="1"/>
        </p:nvSpPr>
        <p:spPr>
          <a:xfrm>
            <a:off x="2572589" y="759873"/>
            <a:ext cx="1402001" cy="2025170"/>
          </a:xfrm>
          <a:prstGeom prst="rect">
            <a:avLst/>
          </a:prstGeom>
        </p:spPr>
        <p:txBody>
          <a:bodyPr wrap="square">
            <a:spAutoFit/>
          </a:bodyPr>
          <a:lstStyle/>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使用说明 </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声明</a:t>
            </a: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2" name="矩形 11"/>
          <p:cNvSpPr/>
          <p:nvPr userDrawn="1"/>
        </p:nvSpPr>
        <p:spPr>
          <a:xfrm>
            <a:off x="4153010" y="759873"/>
            <a:ext cx="7074345" cy="2585323"/>
          </a:xfrm>
          <a:prstGeom prst="rect">
            <a:avLst/>
          </a:prstGeom>
        </p:spPr>
        <p:txBody>
          <a:bodyPr wrap="square">
            <a:spAutoFit/>
          </a:bodyPr>
          <a:lstStyle/>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模板为作者原创，著作权归作者所有。</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914400" eaLnBrk="1" fontAlgn="auto" latinLnBrk="0" hangingPunct="1">
              <a:lnSpc>
                <a:spcPct val="130000"/>
              </a:lnSpc>
              <a:spcBef>
                <a:spcPts val="0"/>
              </a:spcBef>
              <a:spcAft>
                <a:spcPts val="0"/>
              </a:spcAft>
              <a:buClrTx/>
              <a:buSzTx/>
              <a:buFontTx/>
              <a:buNone/>
              <a:defRPr/>
            </a:pP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您仅可以个人非商业用途使用本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未经权利人书面明确授权，不可将信息内容的全部或部分用于出售，或以出租、出借、转让、分销、发布等其他任何方式供他人使用</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a:t>
            </a:r>
            <a:r>
              <a:rPr kumimoji="0" lang="zh-CN" altLang="en-US" sz="1400" b="0" i="0" u="none" strike="noStrike" kern="1200" cap="none" spc="0" normalizeH="0" baseline="0" noProof="0">
                <a:ln>
                  <a:noFill/>
                </a:ln>
                <a:solidFill>
                  <a:prstClr val="white"/>
                </a:solidFill>
                <a:effectLst/>
                <a:uLnTx/>
                <a:uFillTx/>
                <a:latin typeface="+mn-lt"/>
                <a:ea typeface="微软雅黑" panose="020B0503020204020204" charset="-122"/>
                <a:cs typeface="+mn-cs"/>
              </a:rPr>
              <a:t>否则将承担法律责任。</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尊重知识产权并注重保护用户享有的各项权利。</a:t>
            </a:r>
            <a:endPar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endParaRPr>
          </a:p>
          <a:p>
            <a:pPr marL="0" marR="0" lvl="0" indent="0" defTabSz="609600" eaLnBrk="1" fontAlgn="auto" latinLnBrk="0" hangingPunct="1">
              <a:lnSpc>
                <a:spcPct val="130000"/>
              </a:lnSpc>
              <a:spcBef>
                <a:spcPts val="0"/>
              </a:spcBef>
              <a:spcAft>
                <a:spcPts val="0"/>
              </a:spcAft>
              <a:buClrTx/>
              <a:buSzTx/>
              <a:buFontTx/>
              <a:buNone/>
              <a:defRPr/>
            </a:pP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OfficePLUS</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拥有对本</a:t>
            </a:r>
            <a:r>
              <a:rPr kumimoji="0" lang="en-US" altLang="zh-CN"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PPT</a:t>
            </a:r>
            <a:r>
              <a:rPr kumimoji="0" lang="zh-CN" altLang="en-US" sz="1400" b="0" i="0" u="none" strike="noStrike" kern="0" cap="none" spc="0" normalizeH="0" baseline="0" noProof="0">
                <a:ln>
                  <a:noFill/>
                </a:ln>
                <a:solidFill>
                  <a:srgbClr val="FFFFFF"/>
                </a:solidFill>
                <a:effectLst/>
                <a:uLnTx/>
                <a:uFillTx/>
                <a:latin typeface="Segoe UI Light" panose="020B0502040204020203"/>
                <a:ea typeface="微软雅黑" panose="020B0503020204020204" charset="-122"/>
                <a:cs typeface="Segoe UI Light" panose="020B0502040204020203"/>
              </a:rPr>
              <a:t>模板进行展示、报道、宣传及用于市场活动的权利，若在比赛或商业应用过程中发生版权纠纷，其法律责任由作者本人承担。</a:t>
            </a:r>
            <a:endParaRPr kumimoji="0" lang="zh-CN" altLang="en-US" sz="1400" b="0" i="0" u="none" strike="noStrike" kern="0" cap="none" spc="0" normalizeH="0" baseline="0" noProof="0" dirty="0">
              <a:ln>
                <a:noFill/>
              </a:ln>
              <a:solidFill>
                <a:srgbClr val="FFFFFF"/>
              </a:solidFill>
              <a:effectLst/>
              <a:uLnTx/>
              <a:uFillTx/>
              <a:latin typeface="Segoe UI Light" panose="020B0502040204020203"/>
              <a:ea typeface="微软雅黑" panose="020B0503020204020204" charset="-122"/>
              <a:cs typeface="Segoe UI Light" panose="020B0502040204020203"/>
            </a:endParaRPr>
          </a:p>
        </p:txBody>
      </p:sp>
      <p:sp>
        <p:nvSpPr>
          <p:cNvPr id="13" name="矩形 12"/>
          <p:cNvSpPr/>
          <p:nvPr userDrawn="1"/>
        </p:nvSpPr>
        <p:spPr>
          <a:xfrm>
            <a:off x="440603" y="182445"/>
            <a:ext cx="777777" cy="246221"/>
          </a:xfrm>
          <a:prstGeom prst="rect">
            <a:avLst/>
          </a:prstGeom>
        </p:spPr>
        <p:txBody>
          <a:bodyPr wrap="none">
            <a:spAutoFit/>
          </a:bodyPr>
          <a:lstStyle/>
          <a:p>
            <a:pPr marL="0" marR="0" lvl="0" indent="0" defTabSz="609600" eaLnBrk="1" fontAlgn="auto" latinLnBrk="0" hangingPunct="1">
              <a:lnSpc>
                <a:spcPct val="100000"/>
              </a:lnSpc>
              <a:spcBef>
                <a:spcPts val="0"/>
              </a:spcBef>
              <a:spcAft>
                <a:spcPts val="0"/>
              </a:spcAft>
              <a:buClrTx/>
              <a:buSzTx/>
              <a:buFontTx/>
              <a:buNone/>
              <a:defRPr/>
            </a:pPr>
            <a:r>
              <a:rPr kumimoji="1" lang="en-US" altLang="zh-CN"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rPr>
              <a:t>OfficePLUS</a:t>
            </a:r>
            <a:endParaRPr kumimoji="0" lang="zh-CN" altLang="en-US" sz="1000" b="0" i="0" u="none" strike="noStrike" kern="0" cap="none" spc="0" normalizeH="0" baseline="0" noProof="0" dirty="0">
              <a:ln>
                <a:noFill/>
              </a:ln>
              <a:solidFill>
                <a:prstClr val="white"/>
              </a:solidFill>
              <a:effectLst/>
              <a:uLnTx/>
              <a:uFillTx/>
              <a:latin typeface="Segoe UI Light" panose="020B0502040204020203"/>
              <a:ea typeface="微软雅黑" panose="020B0503020204020204" charset="-122"/>
              <a:cs typeface="Segoe UI Light" panose="020B0502040204020203"/>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pic>
        <p:nvPicPr>
          <p:cNvPr id="11" name="图片 10" descr="图片包含 树, 户外, 建筑物, 道路&#10;&#10;自动生成的说明"/>
          <p:cNvPicPr>
            <a:picLocks noChangeAspect="1"/>
          </p:cNvPicPr>
          <p:nvPr userDrawn="1"/>
        </p:nvPicPr>
        <p:blipFill rotWithShape="1">
          <a:blip r:embed="rId2" cstate="email">
            <a:alphaModFix amt="15000"/>
          </a:blip>
          <a:srcRect/>
          <a:stretch>
            <a:fillRect/>
          </a:stretch>
        </p:blipFill>
        <p:spPr>
          <a:xfrm>
            <a:off x="4282440" y="0"/>
            <a:ext cx="7909560" cy="6858000"/>
          </a:xfrm>
          <a:prstGeom prst="rect">
            <a:avLst/>
          </a:prstGeom>
        </p:spPr>
      </p:pic>
      <p:sp>
        <p:nvSpPr>
          <p:cNvPr id="12" name="矩形 11"/>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grpSp>
        <p:nvGrpSpPr>
          <p:cNvPr id="14" name="组合 13"/>
          <p:cNvGrpSpPr/>
          <p:nvPr userDrawn="1"/>
        </p:nvGrpSpPr>
        <p:grpSpPr>
          <a:xfrm>
            <a:off x="10402823" y="853956"/>
            <a:ext cx="1875342" cy="6834393"/>
            <a:chOff x="10402823" y="853956"/>
            <a:chExt cx="1875342" cy="6834393"/>
          </a:xfrm>
        </p:grpSpPr>
        <p:sp>
          <p:nvSpPr>
            <p:cNvPr id="15" name="任意多边形: 形状 14"/>
            <p:cNvSpPr/>
            <p:nvPr userDrawn="1"/>
          </p:nvSpPr>
          <p:spPr>
            <a:xfrm rot="17975649">
              <a:off x="7764318" y="3492461"/>
              <a:ext cx="6834393" cy="1557383"/>
            </a:xfrm>
            <a:custGeom>
              <a:avLst/>
              <a:gdLst>
                <a:gd name="connsiteX0" fmla="*/ 4887162 w 6834393"/>
                <a:gd name="connsiteY0" fmla="*/ 1105918 h 1557383"/>
                <a:gd name="connsiteX1" fmla="*/ 4092251 w 6834393"/>
                <a:gd name="connsiteY1" fmla="*/ 1557383 h 1557383"/>
                <a:gd name="connsiteX2" fmla="*/ 884506 w 6834393"/>
                <a:gd name="connsiteY2" fmla="*/ 1557383 h 1557383"/>
                <a:gd name="connsiteX3" fmla="*/ 628100 w 6834393"/>
                <a:gd name="connsiteY3" fmla="*/ 1105918 h 1557383"/>
                <a:gd name="connsiteX4" fmla="*/ 6834393 w 6834393"/>
                <a:gd name="connsiteY4" fmla="*/ 0 h 1557383"/>
                <a:gd name="connsiteX5" fmla="*/ 6039483 w 6834393"/>
                <a:gd name="connsiteY5" fmla="*/ 451465 h 1557383"/>
                <a:gd name="connsiteX6" fmla="*/ 256407 w 6834393"/>
                <a:gd name="connsiteY6" fmla="*/ 451465 h 1557383"/>
                <a:gd name="connsiteX7" fmla="*/ 0 w 6834393"/>
                <a:gd name="connsiteY7" fmla="*/ 0 h 15573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6834393" h="1557383">
                  <a:moveTo>
                    <a:pt x="4887162" y="1105918"/>
                  </a:moveTo>
                  <a:lnTo>
                    <a:pt x="4092251" y="1557383"/>
                  </a:lnTo>
                  <a:lnTo>
                    <a:pt x="884506" y="1557383"/>
                  </a:lnTo>
                  <a:lnTo>
                    <a:pt x="628100" y="1105918"/>
                  </a:lnTo>
                  <a:close/>
                  <a:moveTo>
                    <a:pt x="6834393" y="0"/>
                  </a:moveTo>
                  <a:lnTo>
                    <a:pt x="6039483" y="451465"/>
                  </a:lnTo>
                  <a:lnTo>
                    <a:pt x="256407" y="451465"/>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sp>
          <p:nvSpPr>
            <p:cNvPr id="16" name="任意多边形: 形状 15"/>
            <p:cNvSpPr/>
            <p:nvPr userDrawn="1"/>
          </p:nvSpPr>
          <p:spPr>
            <a:xfrm rot="17975649">
              <a:off x="8726108" y="4052302"/>
              <a:ext cx="5546729" cy="1557384"/>
            </a:xfrm>
            <a:custGeom>
              <a:avLst/>
              <a:gdLst>
                <a:gd name="connsiteX0" fmla="*/ 3599499 w 5546729"/>
                <a:gd name="connsiteY0" fmla="*/ 1105919 h 1557384"/>
                <a:gd name="connsiteX1" fmla="*/ 2804588 w 5546729"/>
                <a:gd name="connsiteY1" fmla="*/ 1557384 h 1557384"/>
                <a:gd name="connsiteX2" fmla="*/ 884507 w 5546729"/>
                <a:gd name="connsiteY2" fmla="*/ 1557383 h 1557384"/>
                <a:gd name="connsiteX3" fmla="*/ 628100 w 5546729"/>
                <a:gd name="connsiteY3" fmla="*/ 1105919 h 1557384"/>
                <a:gd name="connsiteX4" fmla="*/ 5546729 w 5546729"/>
                <a:gd name="connsiteY4" fmla="*/ 1 h 1557384"/>
                <a:gd name="connsiteX5" fmla="*/ 4751818 w 5546729"/>
                <a:gd name="connsiteY5" fmla="*/ 451466 h 1557384"/>
                <a:gd name="connsiteX6" fmla="*/ 256407 w 5546729"/>
                <a:gd name="connsiteY6" fmla="*/ 451465 h 1557384"/>
                <a:gd name="connsiteX7" fmla="*/ 0 w 5546729"/>
                <a:gd name="connsiteY7" fmla="*/ 0 h 1557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546729" h="1557384">
                  <a:moveTo>
                    <a:pt x="3599499" y="1105919"/>
                  </a:moveTo>
                  <a:lnTo>
                    <a:pt x="2804588" y="1557384"/>
                  </a:lnTo>
                  <a:lnTo>
                    <a:pt x="884507" y="1557383"/>
                  </a:lnTo>
                  <a:lnTo>
                    <a:pt x="628100" y="1105919"/>
                  </a:lnTo>
                  <a:close/>
                  <a:moveTo>
                    <a:pt x="5546729" y="1"/>
                  </a:moveTo>
                  <a:lnTo>
                    <a:pt x="4751818" y="451466"/>
                  </a:lnTo>
                  <a:lnTo>
                    <a:pt x="256407" y="451465"/>
                  </a:lnTo>
                  <a:lnTo>
                    <a:pt x="0"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dirty="0"/>
            </a:p>
          </p:txBody>
        </p:sp>
      </p:grpSp>
      <p:pic>
        <p:nvPicPr>
          <p:cNvPr id="17" name="图片 16" descr="图片包含 树, 户外, 建筑物, 道路&#10;&#10;自动生成的说明"/>
          <p:cNvPicPr>
            <a:picLocks noChangeAspect="1"/>
          </p:cNvPicPr>
          <p:nvPr userDrawn="1"/>
        </p:nvPicPr>
        <p:blipFill rotWithShape="1">
          <a:blip r:embed="rId3" cstate="email"/>
          <a:srcRect/>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cxnSp>
        <p:nvCxnSpPr>
          <p:cNvPr id="22" name="直接连接符 21"/>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4" cstate="email"/>
          <a:stretch>
            <a:fillRect/>
          </a:stretch>
        </p:blipFill>
        <p:spPr>
          <a:xfrm>
            <a:off x="660400" y="312015"/>
            <a:ext cx="1375700" cy="437285"/>
          </a:xfrm>
          <a:prstGeom prst="rect">
            <a:avLst/>
          </a:prstGeom>
        </p:spPr>
      </p:pic>
      <p:sp>
        <p:nvSpPr>
          <p:cNvPr id="26" name="文本占位符 25"/>
          <p:cNvSpPr>
            <a:spLocks noGrp="1"/>
          </p:cNvSpPr>
          <p:nvPr>
            <p:ph type="body" sz="quarter" idx="10"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27" name="文本占位符 25"/>
          <p:cNvSpPr>
            <a:spLocks noGrp="1"/>
          </p:cNvSpPr>
          <p:nvPr>
            <p:ph type="body" sz="quarter" idx="11"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sp>
        <p:nvSpPr>
          <p:cNvPr id="29" name="文本占位符 28"/>
          <p:cNvSpPr>
            <a:spLocks noGrp="1"/>
          </p:cNvSpPr>
          <p:nvPr>
            <p:ph type="body" sz="quarter" idx="12"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Tree>
    <p:extLst>
      <p:ext uri="{BB962C8B-B14F-4D97-AF65-F5344CB8AC3E}">
        <p14:creationId xmlns:p14="http://schemas.microsoft.com/office/powerpoint/2010/main" val="62498795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a:alphaModFix amt="10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18" name="任意多边形: 形状 17"/>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p:cNvPicPr>
            <a:picLocks noChangeAspect="1"/>
          </p:cNvPicPr>
          <p:nvPr userDrawn="1"/>
        </p:nvPicPr>
        <p:blipFill>
          <a:blip r:embed="rId3"/>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p:cNvPicPr/>
          <p:nvPr userDrawn="1"/>
        </p:nvPicPr>
        <p:blipFill>
          <a:blip r:embed="rId4" cstate="print">
            <a:alphaModFix amt="3000"/>
            <a:extLst>
              <a:ext uri="{28A0092B-C50C-407E-A947-70E740481C1C}">
                <a14:useLocalDpi xmlns:a14="http://schemas.microsoft.com/office/drawing/2010/main" val="0"/>
              </a:ext>
            </a:extLst>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rPr>
              <a:t>目录</a:t>
            </a:r>
          </a:p>
        </p:txBody>
      </p:sp>
      <p:sp>
        <p:nvSpPr>
          <p:cNvPr id="124" name="日期占位符 123"/>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5"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目录页">
    <p:spTree>
      <p:nvGrpSpPr>
        <p:cNvPr id="1" name=""/>
        <p:cNvGrpSpPr/>
        <p:nvPr/>
      </p:nvGrpSpPr>
      <p:grpSpPr>
        <a:xfrm>
          <a:off x="0" y="0"/>
          <a:ext cx="0" cy="0"/>
          <a:chOff x="0" y="0"/>
          <a:chExt cx="0" cy="0"/>
        </a:xfrm>
      </p:grpSpPr>
      <p:pic>
        <p:nvPicPr>
          <p:cNvPr id="6" name="图片 5"/>
          <p:cNvPicPr>
            <a:picLocks noChangeAspect="1"/>
          </p:cNvPicPr>
          <p:nvPr userDrawn="1"/>
        </p:nvPicPr>
        <p:blipFill rotWithShape="1">
          <a:blip r:embed="rId2" cstate="email">
            <a:alphaModFix amt="10000"/>
          </a:blip>
          <a:srcRect/>
          <a:stretch>
            <a:fillRect/>
          </a:stretch>
        </p:blipFill>
        <p:spPr>
          <a:xfrm>
            <a:off x="0" y="0"/>
            <a:ext cx="12192000" cy="6858000"/>
          </a:xfrm>
          <a:prstGeom prst="rect">
            <a:avLst/>
          </a:prstGeom>
        </p:spPr>
      </p:pic>
      <p:sp>
        <p:nvSpPr>
          <p:cNvPr id="18" name="任意多边形: 形状 17"/>
          <p:cNvSpPr/>
          <p:nvPr userDrawn="1"/>
        </p:nvSpPr>
        <p:spPr>
          <a:xfrm>
            <a:off x="0" y="0"/>
            <a:ext cx="5953266" cy="6858000"/>
          </a:xfrm>
          <a:custGeom>
            <a:avLst/>
            <a:gdLst>
              <a:gd name="connsiteX0" fmla="*/ 0 w 5953266"/>
              <a:gd name="connsiteY0" fmla="*/ 0 h 6858000"/>
              <a:gd name="connsiteX1" fmla="*/ 4026732 w 5953266"/>
              <a:gd name="connsiteY1" fmla="*/ 0 h 6858000"/>
              <a:gd name="connsiteX2" fmla="*/ 4359910 w 5953266"/>
              <a:gd name="connsiteY2" fmla="*/ 252902 h 6858000"/>
              <a:gd name="connsiteX3" fmla="*/ 5953266 w 5953266"/>
              <a:gd name="connsiteY3" fmla="*/ 3682471 h 6858000"/>
              <a:gd name="connsiteX4" fmla="*/ 4670843 w 5953266"/>
              <a:gd name="connsiteY4" fmla="*/ 6825186 h 6858000"/>
              <a:gd name="connsiteX5" fmla="*/ 4635274 w 5953266"/>
              <a:gd name="connsiteY5" fmla="*/ 6858000 h 6858000"/>
              <a:gd name="connsiteX6" fmla="*/ 0 w 5953266"/>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5953266" h="6858000">
                <a:moveTo>
                  <a:pt x="0" y="0"/>
                </a:moveTo>
                <a:lnTo>
                  <a:pt x="4026732" y="0"/>
                </a:lnTo>
                <a:lnTo>
                  <a:pt x="4359910" y="252902"/>
                </a:lnTo>
                <a:cubicBezTo>
                  <a:pt x="5333013" y="1068083"/>
                  <a:pt x="5953266" y="2301751"/>
                  <a:pt x="5953266" y="3682471"/>
                </a:cubicBezTo>
                <a:cubicBezTo>
                  <a:pt x="5953266" y="4909778"/>
                  <a:pt x="5463189" y="6020895"/>
                  <a:pt x="4670843" y="6825186"/>
                </a:cubicBezTo>
                <a:lnTo>
                  <a:pt x="4635274" y="6858000"/>
                </a:lnTo>
                <a:lnTo>
                  <a:pt x="0" y="6858000"/>
                </a:lnTo>
                <a:close/>
              </a:path>
            </a:pathLst>
          </a:custGeom>
          <a:solidFill>
            <a:schemeClr val="bg1">
              <a:alpha val="90000"/>
            </a:schemeClr>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pic>
        <p:nvPicPr>
          <p:cNvPr id="122" name="图片 121"/>
          <p:cNvPicPr>
            <a:picLocks noChangeAspect="1"/>
          </p:cNvPicPr>
          <p:nvPr userDrawn="1"/>
        </p:nvPicPr>
        <p:blipFill>
          <a:blip r:embed="rId3" cstate="email"/>
          <a:srcRect l="35649" t="16934" b="16934"/>
          <a:stretch>
            <a:fillRect/>
          </a:stretch>
        </p:blipFill>
        <p:spPr>
          <a:xfrm>
            <a:off x="2" y="0"/>
            <a:ext cx="6677201" cy="6858000"/>
          </a:xfrm>
          <a:custGeom>
            <a:avLst/>
            <a:gdLst>
              <a:gd name="connsiteX0" fmla="*/ 0 w 6677201"/>
              <a:gd name="connsiteY0" fmla="*/ 0 h 6858000"/>
              <a:gd name="connsiteX1" fmla="*/ 6677201 w 6677201"/>
              <a:gd name="connsiteY1" fmla="*/ 0 h 6858000"/>
              <a:gd name="connsiteX2" fmla="*/ 6677201 w 6677201"/>
              <a:gd name="connsiteY2" fmla="*/ 6858000 h 6858000"/>
              <a:gd name="connsiteX3" fmla="*/ 0 w 6677201"/>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6677201" h="6858000">
                <a:moveTo>
                  <a:pt x="0" y="0"/>
                </a:moveTo>
                <a:lnTo>
                  <a:pt x="6677201" y="0"/>
                </a:lnTo>
                <a:lnTo>
                  <a:pt x="6677201" y="6858000"/>
                </a:lnTo>
                <a:lnTo>
                  <a:pt x="0" y="6858000"/>
                </a:lnTo>
                <a:close/>
              </a:path>
            </a:pathLst>
          </a:custGeom>
        </p:spPr>
      </p:pic>
      <p:pic>
        <p:nvPicPr>
          <p:cNvPr id="121" name="图片 120"/>
          <p:cNvPicPr/>
          <p:nvPr userDrawn="1"/>
        </p:nvPicPr>
        <p:blipFill>
          <a:blip r:embed="rId4" cstate="email">
            <a:alphaModFix amt="3000"/>
          </a:blip>
          <a:srcRect l="33973" t="9127" b="14811"/>
          <a:stretch>
            <a:fillRect/>
          </a:stretch>
        </p:blipFill>
        <p:spPr>
          <a:xfrm>
            <a:off x="0" y="0"/>
            <a:ext cx="5953266" cy="6858000"/>
          </a:xfrm>
          <a:custGeom>
            <a:avLst/>
            <a:gdLst>
              <a:gd name="connsiteX0" fmla="*/ 0 w 5953266"/>
              <a:gd name="connsiteY0" fmla="*/ 0 h 6858000"/>
              <a:gd name="connsiteX1" fmla="*/ 5953266 w 5953266"/>
              <a:gd name="connsiteY1" fmla="*/ 0 h 6858000"/>
              <a:gd name="connsiteX2" fmla="*/ 5953266 w 5953266"/>
              <a:gd name="connsiteY2" fmla="*/ 6858000 h 6858000"/>
              <a:gd name="connsiteX3" fmla="*/ 0 w 5953266"/>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3266" h="6858000">
                <a:moveTo>
                  <a:pt x="0" y="0"/>
                </a:moveTo>
                <a:lnTo>
                  <a:pt x="5953266" y="0"/>
                </a:lnTo>
                <a:lnTo>
                  <a:pt x="5953266" y="6858000"/>
                </a:lnTo>
                <a:lnTo>
                  <a:pt x="0" y="6858000"/>
                </a:lnTo>
                <a:close/>
              </a:path>
            </a:pathLst>
          </a:custGeom>
        </p:spPr>
      </p:pic>
      <p:sp>
        <p:nvSpPr>
          <p:cNvPr id="9" name="矩形 8"/>
          <p:cNvSpPr/>
          <p:nvPr userDrawn="1"/>
        </p:nvSpPr>
        <p:spPr>
          <a:xfrm>
            <a:off x="2122934" y="3082752"/>
            <a:ext cx="2964273" cy="1107996"/>
          </a:xfrm>
          <a:prstGeom prst="rect">
            <a:avLst/>
          </a:prstGeom>
        </p:spPr>
        <p:txBody>
          <a:bodyPr wrap="none" lIns="0">
            <a:spAutoFit/>
          </a:bodyPr>
          <a:lstStyle/>
          <a:p>
            <a:pPr lvl="0" algn="ctr">
              <a:defRPr/>
            </a:pPr>
            <a:r>
              <a:rPr lang="en-US" altLang="zh-CN" sz="6600" dirty="0">
                <a:solidFill>
                  <a:schemeClr val="bg1">
                    <a:lumMod val="75000"/>
                  </a:schemeClr>
                </a:solidFill>
              </a:rPr>
              <a:t>content</a:t>
            </a:r>
            <a:endParaRPr lang="zh-CN" altLang="en-US" sz="6600" dirty="0">
              <a:solidFill>
                <a:schemeClr val="bg1">
                  <a:lumMod val="75000"/>
                </a:schemeClr>
              </a:solidFill>
            </a:endParaRPr>
          </a:p>
        </p:txBody>
      </p:sp>
      <p:sp>
        <p:nvSpPr>
          <p:cNvPr id="10" name="矩形 9"/>
          <p:cNvSpPr/>
          <p:nvPr userDrawn="1"/>
        </p:nvSpPr>
        <p:spPr>
          <a:xfrm>
            <a:off x="2214374" y="3872827"/>
            <a:ext cx="2325409" cy="25907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44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sp>
        <p:nvSpPr>
          <p:cNvPr id="11" name="文本框 10"/>
          <p:cNvSpPr txBox="1"/>
          <p:nvPr userDrawn="1"/>
        </p:nvSpPr>
        <p:spPr>
          <a:xfrm>
            <a:off x="2183589" y="2598003"/>
            <a:ext cx="1421481" cy="830997"/>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4800" b="1" i="0" u="none" strike="noStrike" kern="1200" cap="none" spc="0" normalizeH="0" baseline="0" noProof="0" dirty="0">
                <a:ln>
                  <a:noFill/>
                </a:ln>
                <a:solidFill>
                  <a:schemeClr val="accent1"/>
                </a:solidFill>
                <a:effectLst/>
                <a:uLnTx/>
                <a:uFillTx/>
                <a:latin typeface="微软雅黑" panose="020B0503020204020204" charset="-122"/>
                <a:ea typeface="微软雅黑" panose="020B0503020204020204" charset="-122"/>
                <a:cs typeface="+mn-cs"/>
              </a:rPr>
              <a:t>目录</a:t>
            </a:r>
          </a:p>
        </p:txBody>
      </p:sp>
      <p:sp>
        <p:nvSpPr>
          <p:cNvPr id="124" name="日期占位符 123"/>
          <p:cNvSpPr>
            <a:spLocks noGrp="1"/>
          </p:cNvSpPr>
          <p:nvPr>
            <p:ph type="dt" sz="half" idx="1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5" cstate="email"/>
          <a:stretch>
            <a:fillRect/>
          </a:stretch>
        </p:blipFill>
        <p:spPr>
          <a:xfrm>
            <a:off x="660400" y="312015"/>
            <a:ext cx="1375700" cy="437285"/>
          </a:xfrm>
          <a:prstGeom prst="rect">
            <a:avLst/>
          </a:prstGeom>
        </p:spPr>
      </p:pic>
    </p:spTree>
    <p:extLst>
      <p:ext uri="{BB962C8B-B14F-4D97-AF65-F5344CB8AC3E}">
        <p14:creationId xmlns:p14="http://schemas.microsoft.com/office/powerpoint/2010/main" val="1112464901"/>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cstate="email">
            <a:alphaModFix amt="15000"/>
          </a:blip>
          <a:srcRect/>
          <a:stretch>
            <a:fillRect/>
          </a:stretch>
        </p:blipFill>
        <p:spPr>
          <a:xfrm>
            <a:off x="4511550" y="0"/>
            <a:ext cx="7680450" cy="6858000"/>
          </a:xfrm>
          <a:prstGeom prst="rect">
            <a:avLst/>
          </a:prstGeom>
        </p:spPr>
      </p:pic>
      <p:sp>
        <p:nvSpPr>
          <p:cNvPr id="22" name="矩形 21"/>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p:cNvPicPr>
            <a:picLocks noChangeAspect="1"/>
          </p:cNvPicPr>
          <p:nvPr userDrawn="1"/>
        </p:nvPicPr>
        <p:blipFill rotWithShape="1">
          <a:blip r:embed="rId3" cstate="email"/>
          <a:srcRect/>
          <a:stretch>
            <a:fill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p:cNvGrpSpPr/>
          <p:nvPr userDrawn="1"/>
        </p:nvGrpSpPr>
        <p:grpSpPr>
          <a:xfrm>
            <a:off x="5852864" y="578865"/>
            <a:ext cx="5910561" cy="8110350"/>
            <a:chOff x="5852864" y="578865"/>
            <a:chExt cx="5910561" cy="8110350"/>
          </a:xfrm>
        </p:grpSpPr>
        <p:sp>
          <p:nvSpPr>
            <p:cNvPr id="32" name="任意多边形: 形状 31"/>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任意多边形: 形状 32"/>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45" name="文本占位符 44"/>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4" cstate="email"/>
          <a:stretch>
            <a:fillRect/>
          </a:stretch>
        </p:blipFill>
        <p:spPr>
          <a:xfrm>
            <a:off x="660400" y="312015"/>
            <a:ext cx="1375700" cy="437285"/>
          </a:xfrm>
          <a:prstGeom prst="rect">
            <a:avLst/>
          </a:prstGeom>
        </p:spPr>
      </p:pic>
    </p:spTree>
    <p:extLst>
      <p:ext uri="{BB962C8B-B14F-4D97-AF65-F5344CB8AC3E}">
        <p14:creationId xmlns:p14="http://schemas.microsoft.com/office/powerpoint/2010/main" val="3623620314"/>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30" name="图片占位符 29"/>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email"/>
          <a:stretch>
            <a:fillRect/>
          </a:stretch>
        </p:blipFill>
        <p:spPr>
          <a:xfrm>
            <a:off x="10136962" y="292375"/>
            <a:ext cx="1375700" cy="437285"/>
          </a:xfrm>
          <a:prstGeom prst="rect">
            <a:avLst/>
          </a:prstGeom>
        </p:spPr>
      </p:pic>
      <p:grpSp>
        <p:nvGrpSpPr>
          <p:cNvPr id="25" name="组合 24"/>
          <p:cNvGrpSpPr/>
          <p:nvPr userDrawn="1"/>
        </p:nvGrpSpPr>
        <p:grpSpPr>
          <a:xfrm>
            <a:off x="660400" y="344681"/>
            <a:ext cx="384771" cy="384771"/>
            <a:chOff x="669869" y="597306"/>
            <a:chExt cx="409972" cy="409973"/>
          </a:xfrm>
        </p:grpSpPr>
        <p:sp>
          <p:nvSpPr>
            <p:cNvPr id="2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68" name="文本占位符 67"/>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7"/>
          </p:nvPr>
        </p:nvSpPr>
        <p:spPr/>
        <p:txBody>
          <a:bodyPr/>
          <a:lstStyle/>
          <a:p>
            <a:fld id="{C79ECAFE-A460-4E13-ABCB-32CAE6136244}" type="slidenum">
              <a:rPr lang="zh-CN" altLang="en-US" smtClean="0"/>
              <a:t>‹#›</a:t>
            </a:fld>
            <a:endParaRPr lang="zh-CN" altLang="en-US" dirty="0"/>
          </a:p>
        </p:txBody>
      </p:sp>
      <p:sp>
        <p:nvSpPr>
          <p:cNvPr id="22" name="矩形 21"/>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extLst>
      <p:ext uri="{BB962C8B-B14F-4D97-AF65-F5344CB8AC3E}">
        <p14:creationId xmlns:p14="http://schemas.microsoft.com/office/powerpoint/2010/main" val="4002182148"/>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pic>
        <p:nvPicPr>
          <p:cNvPr id="23" name="图片 22"/>
          <p:cNvPicPr/>
          <p:nvPr userDrawn="1"/>
        </p:nvPicPr>
        <p:blipFill>
          <a:blip r:embed="rId3" cstate="email"/>
          <a:stretch>
            <a:fillRect/>
          </a:stretch>
        </p:blipFill>
        <p:spPr>
          <a:xfrm>
            <a:off x="10136962" y="292375"/>
            <a:ext cx="1375700" cy="437285"/>
          </a:xfrm>
          <a:prstGeom prst="rect">
            <a:avLst/>
          </a:prstGeom>
        </p:spPr>
      </p:pic>
      <p:sp>
        <p:nvSpPr>
          <p:cNvPr id="3" name="文本占位符 2"/>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panose="020B0604020202020204"/>
                <a:ea typeface="微软雅黑" panose="020B0503020204020204" charset="-122"/>
              </a:defRPr>
            </a:lvl1pPr>
          </a:lstStyle>
          <a:p>
            <a:pPr marL="0" marR="0" lvl="0" indent="0" fontAlgn="auto">
              <a:lnSpc>
                <a:spcPct val="100000"/>
              </a:lnSpc>
              <a:spcBef>
                <a:spcPts val="0"/>
              </a:spcBef>
              <a:spcAft>
                <a:spcPts val="0"/>
              </a:spcAft>
              <a:buClrTx/>
              <a:buSzTx/>
              <a:buFontTx/>
              <a:buNone/>
            </a:pPr>
            <a:r>
              <a:rPr lang="en-US" altLang="zh-CN" dirty="0"/>
              <a:t>Your name</a:t>
            </a:r>
            <a:endParaRPr lang="zh-CN" altLang="en-US" dirty="0"/>
          </a:p>
        </p:txBody>
      </p:sp>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p:cNvGrpSpPr/>
          <p:nvPr userDrawn="1"/>
        </p:nvGrpSpPr>
        <p:grpSpPr>
          <a:xfrm>
            <a:off x="660400" y="344681"/>
            <a:ext cx="384771" cy="384771"/>
            <a:chOff x="669869" y="597306"/>
            <a:chExt cx="409972" cy="409973"/>
          </a:xfrm>
        </p:grpSpPr>
        <p:sp>
          <p:nvSpPr>
            <p:cNvPr id="2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5"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8"/>
          </p:nvPr>
        </p:nvSpPr>
        <p:spPr/>
        <p:txBody>
          <a:bodyPr/>
          <a:lstStyle/>
          <a:p>
            <a:fld id="{C79ECAFE-A460-4E13-ABCB-32CAE6136244}" type="slidenum">
              <a:rPr lang="zh-CN" altLang="en-US" smtClean="0"/>
              <a:t>‹#›</a:t>
            </a:fld>
            <a:endParaRPr lang="zh-CN" altLang="en-US" dirty="0"/>
          </a:p>
        </p:txBody>
      </p:sp>
      <p:cxnSp>
        <p:nvCxnSpPr>
          <p:cNvPr id="18" name="直接连接符 17"/>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708857448"/>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3" name="文本框 2"/>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27" name="文本占位符 26"/>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3" cstate="email"/>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62757666"/>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48" name="图片占位符 47"/>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15" name="文本框 14"/>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userDrawn="1"/>
        </p:nvPicPr>
        <p:blipFill>
          <a:blip r:embed="rId3" cstate="email"/>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5238873"/>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16"/>
          </p:nvPr>
        </p:nvSpPr>
        <p:spPr/>
        <p:txBody>
          <a:bodyPr/>
          <a:lstStyle/>
          <a:p>
            <a:fld id="{C79ECAFE-A460-4E13-ABCB-32CAE6136244}" type="slidenum">
              <a:rPr lang="zh-CN" altLang="en-US" smtClean="0"/>
              <a:t>‹#›</a:t>
            </a:fld>
            <a:endParaRPr lang="zh-CN" altLang="en-US" dirty="0"/>
          </a:p>
        </p:txBody>
      </p:sp>
      <p:grpSp>
        <p:nvGrpSpPr>
          <p:cNvPr id="18" name="组合 17"/>
          <p:cNvGrpSpPr/>
          <p:nvPr userDrawn="1"/>
        </p:nvGrpSpPr>
        <p:grpSpPr>
          <a:xfrm>
            <a:off x="660400" y="344681"/>
            <a:ext cx="384771" cy="384771"/>
            <a:chOff x="669869" y="597306"/>
            <a:chExt cx="409972" cy="409973"/>
          </a:xfrm>
        </p:grpSpPr>
        <p:sp>
          <p:nvSpPr>
            <p:cNvPr id="1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14" name="直接连接符 1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3" cstate="email"/>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461923716"/>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p:cNvGrpSpPr/>
          <p:nvPr userDrawn="1"/>
        </p:nvGrpSpPr>
        <p:grpSpPr>
          <a:xfrm>
            <a:off x="660400" y="344681"/>
            <a:ext cx="384771" cy="384771"/>
            <a:chOff x="669869" y="597306"/>
            <a:chExt cx="409972" cy="409973"/>
          </a:xfrm>
        </p:grpSpPr>
        <p:sp>
          <p:nvSpPr>
            <p:cNvPr id="17"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14"/>
          </p:nvPr>
        </p:nvSpPr>
        <p:spPr/>
        <p:txBody>
          <a:bodyPr/>
          <a:lstStyle/>
          <a:p>
            <a:fld id="{C79ECAFE-A460-4E13-ABCB-32CAE6136244}" type="slidenum">
              <a:rPr lang="zh-CN" altLang="en-US" smtClean="0"/>
              <a:t>‹#›</a:t>
            </a:fld>
            <a:endParaRPr lang="zh-CN" altLang="en-US" dirty="0"/>
          </a:p>
        </p:txBody>
      </p:sp>
      <p:cxnSp>
        <p:nvCxnSpPr>
          <p:cNvPr id="12" name="直接连接符 1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email"/>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414320024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标题和内容（图文-1）">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61" name="椭圆 60"/>
          <p:cNvSpPr/>
          <p:nvPr userDrawn="1"/>
        </p:nvSpPr>
        <p:spPr>
          <a:xfrm>
            <a:off x="5194921"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62" name="椭圆 61"/>
          <p:cNvSpPr/>
          <p:nvPr userDrawn="1"/>
        </p:nvSpPr>
        <p:spPr>
          <a:xfrm>
            <a:off x="8999857"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椭圆 29"/>
          <p:cNvSpPr/>
          <p:nvPr userDrawn="1"/>
        </p:nvSpPr>
        <p:spPr>
          <a:xfrm>
            <a:off x="1389985" y="1699260"/>
            <a:ext cx="1789458" cy="1813130"/>
          </a:xfrm>
          <a:prstGeom prst="ellipse">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4" name="图片占位符 53"/>
          <p:cNvSpPr>
            <a:spLocks noGrp="1"/>
          </p:cNvSpPr>
          <p:nvPr>
            <p:ph type="pic" sz="quarter" idx="12"/>
          </p:nvPr>
        </p:nvSpPr>
        <p:spPr>
          <a:xfrm>
            <a:off x="1437869"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29" name="矩形 28"/>
          <p:cNvSpPr/>
          <p:nvPr userDrawn="1"/>
        </p:nvSpPr>
        <p:spPr>
          <a:xfrm>
            <a:off x="660400"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2" name="矩形 31"/>
          <p:cNvSpPr/>
          <p:nvPr userDrawn="1"/>
        </p:nvSpPr>
        <p:spPr>
          <a:xfrm>
            <a:off x="8270272"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1" name="矩形 40"/>
          <p:cNvSpPr/>
          <p:nvPr userDrawn="1"/>
        </p:nvSpPr>
        <p:spPr>
          <a:xfrm>
            <a:off x="4465336" y="2730417"/>
            <a:ext cx="3248628" cy="3403683"/>
          </a:xfrm>
          <a:prstGeom prst="rect">
            <a:avLst/>
          </a:prstGeom>
          <a:noFill/>
          <a:ln w="3810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9" name="图片占位符 58"/>
          <p:cNvSpPr>
            <a:spLocks noGrp="1"/>
          </p:cNvSpPr>
          <p:nvPr>
            <p:ph type="pic" sz="quarter" idx="13"/>
          </p:nvPr>
        </p:nvSpPr>
        <p:spPr>
          <a:xfrm>
            <a:off x="5242805"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dirty="0"/>
          </a:p>
        </p:txBody>
      </p:sp>
      <p:sp>
        <p:nvSpPr>
          <p:cNvPr id="60" name="图片占位符 59"/>
          <p:cNvSpPr>
            <a:spLocks noGrp="1"/>
          </p:cNvSpPr>
          <p:nvPr>
            <p:ph type="pic" sz="quarter" idx="14"/>
          </p:nvPr>
        </p:nvSpPr>
        <p:spPr>
          <a:xfrm>
            <a:off x="9047741" y="1747777"/>
            <a:ext cx="1693690" cy="1716096"/>
          </a:xfrm>
          <a:custGeom>
            <a:avLst/>
            <a:gdLst>
              <a:gd name="connsiteX0" fmla="*/ 846845 w 1693690"/>
              <a:gd name="connsiteY0" fmla="*/ 0 h 1716096"/>
              <a:gd name="connsiteX1" fmla="*/ 1693690 w 1693690"/>
              <a:gd name="connsiteY1" fmla="*/ 858048 h 1716096"/>
              <a:gd name="connsiteX2" fmla="*/ 846845 w 1693690"/>
              <a:gd name="connsiteY2" fmla="*/ 1716096 h 1716096"/>
              <a:gd name="connsiteX3" fmla="*/ 0 w 1693690"/>
              <a:gd name="connsiteY3" fmla="*/ 858048 h 1716096"/>
              <a:gd name="connsiteX4" fmla="*/ 846845 w 1693690"/>
              <a:gd name="connsiteY4" fmla="*/ 0 h 17160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93690" h="1716096">
                <a:moveTo>
                  <a:pt x="846845" y="0"/>
                </a:moveTo>
                <a:cubicBezTo>
                  <a:pt x="1314545" y="0"/>
                  <a:pt x="1693690" y="384161"/>
                  <a:pt x="1693690" y="858048"/>
                </a:cubicBezTo>
                <a:cubicBezTo>
                  <a:pt x="1693690" y="1331935"/>
                  <a:pt x="1314545" y="1716096"/>
                  <a:pt x="846845" y="1716096"/>
                </a:cubicBezTo>
                <a:cubicBezTo>
                  <a:pt x="379145" y="1716096"/>
                  <a:pt x="0" y="1331935"/>
                  <a:pt x="0" y="858048"/>
                </a:cubicBezTo>
                <a:cubicBezTo>
                  <a:pt x="0" y="384161"/>
                  <a:pt x="379145" y="0"/>
                  <a:pt x="846845" y="0"/>
                </a:cubicBezTo>
                <a:close/>
              </a:path>
            </a:pathLst>
          </a:custGeom>
        </p:spPr>
        <p:txBody>
          <a:bodyPr wrap="square">
            <a:noAutofit/>
          </a:bodyPr>
          <a:lstStyle>
            <a:lvl1pPr algn="ctr">
              <a:defRPr/>
            </a:lvl1pPr>
          </a:lstStyle>
          <a:p>
            <a:endParaRPr lang="zh-CN" altLang="en-US"/>
          </a:p>
        </p:txBody>
      </p:sp>
      <p:sp>
        <p:nvSpPr>
          <p:cNvPr id="63" name="文本占位符 8"/>
          <p:cNvSpPr>
            <a:spLocks noGrp="1"/>
          </p:cNvSpPr>
          <p:nvPr>
            <p:ph type="body" sz="quarter" idx="15" hasCustomPrompt="1"/>
          </p:nvPr>
        </p:nvSpPr>
        <p:spPr>
          <a:xfrm>
            <a:off x="943753"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6" name="文本占位符 11"/>
          <p:cNvSpPr>
            <a:spLocks noGrp="1"/>
          </p:cNvSpPr>
          <p:nvPr>
            <p:ph type="body" sz="quarter" idx="16" hasCustomPrompt="1"/>
          </p:nvPr>
        </p:nvSpPr>
        <p:spPr>
          <a:xfrm>
            <a:off x="822334"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7" name="文本占位符 8"/>
          <p:cNvSpPr>
            <a:spLocks noGrp="1"/>
          </p:cNvSpPr>
          <p:nvPr>
            <p:ph type="body" sz="quarter" idx="17" hasCustomPrompt="1"/>
          </p:nvPr>
        </p:nvSpPr>
        <p:spPr>
          <a:xfrm>
            <a:off x="4748689"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68" name="文本占位符 11"/>
          <p:cNvSpPr>
            <a:spLocks noGrp="1"/>
          </p:cNvSpPr>
          <p:nvPr>
            <p:ph type="body" sz="quarter" idx="18" hasCustomPrompt="1"/>
          </p:nvPr>
        </p:nvSpPr>
        <p:spPr>
          <a:xfrm>
            <a:off x="4627270"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69" name="文本占位符 8"/>
          <p:cNvSpPr>
            <a:spLocks noGrp="1"/>
          </p:cNvSpPr>
          <p:nvPr>
            <p:ph type="body" sz="quarter" idx="19" hasCustomPrompt="1"/>
          </p:nvPr>
        </p:nvSpPr>
        <p:spPr>
          <a:xfrm>
            <a:off x="8553625" y="3648867"/>
            <a:ext cx="2681922" cy="394002"/>
          </a:xfrm>
          <a:prstGeom prst="rect">
            <a:avLst/>
          </a:prstGeom>
        </p:spPr>
        <p:txBody>
          <a:bodyPr>
            <a:no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70" name="文本占位符 11"/>
          <p:cNvSpPr>
            <a:spLocks noGrp="1"/>
          </p:cNvSpPr>
          <p:nvPr>
            <p:ph type="body" sz="quarter" idx="20" hasCustomPrompt="1"/>
          </p:nvPr>
        </p:nvSpPr>
        <p:spPr>
          <a:xfrm>
            <a:off x="8432206" y="4325324"/>
            <a:ext cx="2924760" cy="1477328"/>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3" name="日期占位符 2"/>
          <p:cNvSpPr>
            <a:spLocks noGrp="1"/>
          </p:cNvSpPr>
          <p:nvPr>
            <p:ph type="dt" sz="half" idx="21"/>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3"/>
          </p:nvPr>
        </p:nvSpPr>
        <p:spPr/>
        <p:txBody>
          <a:bodyPr/>
          <a:lstStyle/>
          <a:p>
            <a:fld id="{C79ECAFE-A460-4E13-ABCB-32CAE6136244}" type="slidenum">
              <a:rPr lang="zh-CN" altLang="en-US" smtClean="0"/>
              <a:t>‹#›</a:t>
            </a:fld>
            <a:endParaRPr lang="zh-CN" altLang="en-US" dirty="0"/>
          </a:p>
        </p:txBody>
      </p:sp>
      <p:grpSp>
        <p:nvGrpSpPr>
          <p:cNvPr id="35" name="组合 34"/>
          <p:cNvGrpSpPr/>
          <p:nvPr userDrawn="1"/>
        </p:nvGrpSpPr>
        <p:grpSpPr>
          <a:xfrm>
            <a:off x="660400" y="344681"/>
            <a:ext cx="384771" cy="384771"/>
            <a:chOff x="669869" y="597306"/>
            <a:chExt cx="409972" cy="409973"/>
          </a:xfrm>
        </p:grpSpPr>
        <p:sp>
          <p:nvSpPr>
            <p:cNvPr id="3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1" name="图片 30"/>
          <p:cNvPicPr>
            <a:picLocks noChangeAspect="1"/>
          </p:cNvPicPr>
          <p:nvPr userDrawn="1"/>
        </p:nvPicPr>
        <p:blipFill>
          <a:blip r:embed="rId3" cstate="email"/>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31115707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标题和内容（图文-2）">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cxnSp>
        <p:nvCxnSpPr>
          <p:cNvPr id="28" name="直接连接符 27"/>
          <p:cNvCxnSpPr/>
          <p:nvPr userDrawn="1"/>
        </p:nvCxnSpPr>
        <p:spPr>
          <a:xfrm>
            <a:off x="669228" y="3632200"/>
            <a:ext cx="10858500" cy="0"/>
          </a:xfrm>
          <a:prstGeom prst="line">
            <a:avLst/>
          </a:prstGeom>
          <a:ln w="2540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
        <p:nvSpPr>
          <p:cNvPr id="35" name="矩形 34"/>
          <p:cNvSpPr/>
          <p:nvPr userDrawn="1"/>
        </p:nvSpPr>
        <p:spPr>
          <a:xfrm>
            <a:off x="669228" y="1496583"/>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0" name="矩形 39"/>
          <p:cNvSpPr/>
          <p:nvPr userDrawn="1"/>
        </p:nvSpPr>
        <p:spPr>
          <a:xfrm>
            <a:off x="9394356" y="3984612"/>
            <a:ext cx="2124544" cy="1785738"/>
          </a:xfrm>
          <a:prstGeom prst="rect">
            <a:avLst/>
          </a:pr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3" name="图片占位符 42"/>
          <p:cNvSpPr>
            <a:spLocks noGrp="1"/>
          </p:cNvSpPr>
          <p:nvPr>
            <p:ph type="pic" sz="quarter" idx="12"/>
          </p:nvPr>
        </p:nvSpPr>
        <p:spPr>
          <a:xfrm>
            <a:off x="726750" y="153673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44" name="图片占位符 43"/>
          <p:cNvSpPr>
            <a:spLocks noGrp="1"/>
          </p:cNvSpPr>
          <p:nvPr>
            <p:ph type="pic" sz="quarter" idx="13"/>
          </p:nvPr>
        </p:nvSpPr>
        <p:spPr>
          <a:xfrm>
            <a:off x="9451878" y="4032961"/>
            <a:ext cx="2009500" cy="1689041"/>
          </a:xfrm>
          <a:custGeom>
            <a:avLst/>
            <a:gdLst>
              <a:gd name="connsiteX0" fmla="*/ 0 w 2009500"/>
              <a:gd name="connsiteY0" fmla="*/ 0 h 1689041"/>
              <a:gd name="connsiteX1" fmla="*/ 2009500 w 2009500"/>
              <a:gd name="connsiteY1" fmla="*/ 0 h 1689041"/>
              <a:gd name="connsiteX2" fmla="*/ 2009500 w 2009500"/>
              <a:gd name="connsiteY2" fmla="*/ 1689041 h 1689041"/>
              <a:gd name="connsiteX3" fmla="*/ 0 w 2009500"/>
              <a:gd name="connsiteY3" fmla="*/ 1689041 h 1689041"/>
            </a:gdLst>
            <a:ahLst/>
            <a:cxnLst>
              <a:cxn ang="0">
                <a:pos x="connsiteX0" y="connsiteY0"/>
              </a:cxn>
              <a:cxn ang="0">
                <a:pos x="connsiteX1" y="connsiteY1"/>
              </a:cxn>
              <a:cxn ang="0">
                <a:pos x="connsiteX2" y="connsiteY2"/>
              </a:cxn>
              <a:cxn ang="0">
                <a:pos x="connsiteX3" y="connsiteY3"/>
              </a:cxn>
            </a:cxnLst>
            <a:rect l="l" t="t" r="r" b="b"/>
            <a:pathLst>
              <a:path w="2009500" h="1689041">
                <a:moveTo>
                  <a:pt x="0" y="0"/>
                </a:moveTo>
                <a:lnTo>
                  <a:pt x="2009500" y="0"/>
                </a:lnTo>
                <a:lnTo>
                  <a:pt x="2009500" y="1689041"/>
                </a:lnTo>
                <a:lnTo>
                  <a:pt x="0" y="1689041"/>
                </a:lnTo>
                <a:close/>
              </a:path>
            </a:pathLst>
          </a:custGeom>
        </p:spPr>
        <p:txBody>
          <a:bodyPr wrap="square">
            <a:noAutofit/>
          </a:bodyPr>
          <a:lstStyle/>
          <a:p>
            <a:endParaRPr lang="zh-CN" altLang="en-US" dirty="0"/>
          </a:p>
        </p:txBody>
      </p:sp>
      <p:sp>
        <p:nvSpPr>
          <p:cNvPr id="5" name="文本占位符 4"/>
          <p:cNvSpPr>
            <a:spLocks noGrp="1"/>
          </p:cNvSpPr>
          <p:nvPr>
            <p:ph type="body" sz="quarter" idx="14" hasCustomPrompt="1"/>
          </p:nvPr>
        </p:nvSpPr>
        <p:spPr>
          <a:xfrm>
            <a:off x="3246271" y="1535879"/>
            <a:ext cx="2793341" cy="461962"/>
          </a:xfrm>
          <a:prstGeom prst="rect">
            <a:avLst/>
          </a:prstGeom>
        </p:spPr>
        <p:txBody>
          <a:bodyPr lIns="0">
            <a:normAutofit/>
          </a:bodyPr>
          <a:lstStyle>
            <a:lvl1pPr marL="0" indent="0">
              <a:lnSpc>
                <a:spcPct val="100000"/>
              </a:lnSpc>
              <a:buNone/>
              <a:defRPr sz="2400" b="1">
                <a:solidFill>
                  <a:schemeClr val="accent1"/>
                </a:solidFill>
              </a:defRPr>
            </a:lvl1pPr>
          </a:lstStyle>
          <a:p>
            <a:pPr lvl="0"/>
            <a:r>
              <a:rPr lang="zh-CN" altLang="en-US" dirty="0"/>
              <a:t>请输入你的标题</a:t>
            </a:r>
          </a:p>
        </p:txBody>
      </p:sp>
      <p:sp>
        <p:nvSpPr>
          <p:cNvPr id="45" name="文本占位符 4"/>
          <p:cNvSpPr>
            <a:spLocks noGrp="1"/>
          </p:cNvSpPr>
          <p:nvPr>
            <p:ph type="body" sz="quarter" idx="15" hasCustomPrompt="1"/>
          </p:nvPr>
        </p:nvSpPr>
        <p:spPr>
          <a:xfrm>
            <a:off x="6148516" y="4025048"/>
            <a:ext cx="2793341" cy="461962"/>
          </a:xfrm>
          <a:prstGeom prst="rect">
            <a:avLst/>
          </a:prstGeom>
        </p:spPr>
        <p:txBody>
          <a:bodyPr lIns="90000" rIns="0">
            <a:normAutofit/>
          </a:bodyPr>
          <a:lstStyle>
            <a:lvl1pPr marL="0" indent="0" algn="r">
              <a:lnSpc>
                <a:spcPct val="100000"/>
              </a:lnSpc>
              <a:buNone/>
              <a:defRPr sz="2400" b="1">
                <a:solidFill>
                  <a:schemeClr val="accent1"/>
                </a:solidFill>
              </a:defRPr>
            </a:lvl1pPr>
          </a:lstStyle>
          <a:p>
            <a:pPr lvl="0"/>
            <a:r>
              <a:rPr lang="zh-CN" altLang="en-US" dirty="0"/>
              <a:t>请输入你的标题</a:t>
            </a:r>
          </a:p>
        </p:txBody>
      </p:sp>
      <p:sp>
        <p:nvSpPr>
          <p:cNvPr id="46" name="文本占位符 11"/>
          <p:cNvSpPr>
            <a:spLocks noGrp="1"/>
          </p:cNvSpPr>
          <p:nvPr>
            <p:ph type="body" sz="quarter" idx="18" hasCustomPrompt="1"/>
          </p:nvPr>
        </p:nvSpPr>
        <p:spPr>
          <a:xfrm>
            <a:off x="3246271" y="2153813"/>
            <a:ext cx="8272629" cy="646331"/>
          </a:xfrm>
          <a:prstGeom prst="rect">
            <a:avLst/>
          </a:prstGeom>
        </p:spPr>
        <p:txBody>
          <a:bodyPr lIns="0">
            <a:noAutofit/>
          </a:bodyPr>
          <a:lstStyle>
            <a:lvl1pPr marL="0" indent="0" algn="l">
              <a:lnSpc>
                <a:spcPct val="130000"/>
              </a:lnSpc>
              <a:buNone/>
              <a:defRPr sz="1800"/>
            </a:lvl1pPr>
          </a:lstStyle>
          <a:p>
            <a:pPr lvl="0"/>
            <a:r>
              <a:rPr lang="zh-CN" altLang="en-US" dirty="0"/>
              <a:t>请输入你的内容</a:t>
            </a:r>
          </a:p>
        </p:txBody>
      </p:sp>
      <p:sp>
        <p:nvSpPr>
          <p:cNvPr id="47" name="文本占位符 11"/>
          <p:cNvSpPr>
            <a:spLocks noGrp="1"/>
          </p:cNvSpPr>
          <p:nvPr>
            <p:ph type="body" sz="quarter" idx="19" hasCustomPrompt="1"/>
          </p:nvPr>
        </p:nvSpPr>
        <p:spPr>
          <a:xfrm>
            <a:off x="669228" y="4619089"/>
            <a:ext cx="8272629" cy="646331"/>
          </a:xfrm>
          <a:prstGeom prst="rect">
            <a:avLst/>
          </a:prstGeom>
        </p:spPr>
        <p:txBody>
          <a:bodyPr lIns="90000" rIns="0">
            <a:noAutofit/>
          </a:bodyPr>
          <a:lstStyle>
            <a:lvl1pPr marL="0" indent="0" algn="r">
              <a:lnSpc>
                <a:spcPct val="130000"/>
              </a:lnSpc>
              <a:buNone/>
              <a:defRPr sz="1800"/>
            </a:lvl1pPr>
          </a:lstStyle>
          <a:p>
            <a:pPr lvl="0"/>
            <a:r>
              <a:rPr lang="zh-CN" altLang="en-US" dirty="0"/>
              <a:t>请输入你的内容</a:t>
            </a:r>
          </a:p>
        </p:txBody>
      </p:sp>
      <p:sp>
        <p:nvSpPr>
          <p:cNvPr id="3" name="日期占位符 2"/>
          <p:cNvSpPr>
            <a:spLocks noGrp="1"/>
          </p:cNvSpPr>
          <p:nvPr>
            <p:ph type="dt" sz="half" idx="20"/>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6" name="灯片编号占位符 5"/>
          <p:cNvSpPr>
            <a:spLocks noGrp="1"/>
          </p:cNvSpPr>
          <p:nvPr>
            <p:ph type="sldNum" sz="quarter" idx="22"/>
          </p:nvPr>
        </p:nvSpPr>
        <p:spPr/>
        <p:txBody>
          <a:bodyPr/>
          <a:lstStyle/>
          <a:p>
            <a:fld id="{C79ECAFE-A460-4E13-ABCB-32CAE6136244}" type="slidenum">
              <a:rPr lang="zh-CN" altLang="en-US" smtClean="0"/>
              <a:t>‹#›</a:t>
            </a:fld>
            <a:endParaRPr lang="zh-CN" altLang="en-US" dirty="0"/>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email"/>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380795495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节标题">
    <p:spTree>
      <p:nvGrpSpPr>
        <p:cNvPr id="1" name=""/>
        <p:cNvGrpSpPr/>
        <p:nvPr/>
      </p:nvGrpSpPr>
      <p:grpSpPr>
        <a:xfrm>
          <a:off x="0" y="0"/>
          <a:ext cx="0" cy="0"/>
          <a:chOff x="0" y="0"/>
          <a:chExt cx="0" cy="0"/>
        </a:xfrm>
      </p:grpSpPr>
      <p:pic>
        <p:nvPicPr>
          <p:cNvPr id="21" name="图片 20"/>
          <p:cNvPicPr>
            <a:picLocks noChangeAspect="1"/>
          </p:cNvPicPr>
          <p:nvPr userDrawn="1"/>
        </p:nvPicPr>
        <p:blipFill rotWithShape="1">
          <a:blip r:embed="rId2">
            <a:alphaModFix amt="15000"/>
            <a:extLst>
              <a:ext uri="{28A0092B-C50C-407E-A947-70E740481C1C}">
                <a14:useLocalDpi xmlns:a14="http://schemas.microsoft.com/office/drawing/2010/main" val="0"/>
              </a:ext>
            </a:extLst>
          </a:blip>
          <a:srcRect t="7878" r="37004" b="7878"/>
          <a:stretch>
            <a:fillRect/>
          </a:stretch>
        </p:blipFill>
        <p:spPr>
          <a:xfrm>
            <a:off x="4511550" y="0"/>
            <a:ext cx="7680450" cy="6858000"/>
          </a:xfrm>
          <a:prstGeom prst="rect">
            <a:avLst/>
          </a:prstGeom>
        </p:spPr>
      </p:pic>
      <p:sp>
        <p:nvSpPr>
          <p:cNvPr id="22" name="矩形 21"/>
          <p:cNvSpPr/>
          <p:nvPr userDrawn="1"/>
        </p:nvSpPr>
        <p:spPr>
          <a:xfrm>
            <a:off x="0" y="0"/>
            <a:ext cx="12192000" cy="6858000"/>
          </a:xfrm>
          <a:prstGeom prst="rect">
            <a:avLst/>
          </a:prstGeom>
          <a:gradFill flip="none" rotWithShape="1">
            <a:gsLst>
              <a:gs pos="35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pic>
        <p:nvPicPr>
          <p:cNvPr id="23" name="图片 22"/>
          <p:cNvPicPr>
            <a:picLocks noChangeAspect="1"/>
          </p:cNvPicPr>
          <p:nvPr userDrawn="1"/>
        </p:nvPicPr>
        <p:blipFill rotWithShape="1">
          <a:blip r:embed="rId2">
            <a:extLst>
              <a:ext uri="{28A0092B-C50C-407E-A947-70E740481C1C}">
                <a14:useLocalDpi xmlns:a14="http://schemas.microsoft.com/office/drawing/2010/main" val="0"/>
              </a:ext>
            </a:extLst>
          </a:blip>
          <a:srcRect l="6898" t="7878" r="36982" b="7878"/>
          <a:stretch>
            <a:fillRect/>
          </a:stretch>
        </p:blipFill>
        <p:spPr>
          <a:xfrm>
            <a:off x="5349870" y="0"/>
            <a:ext cx="6842131" cy="6858000"/>
          </a:xfrm>
          <a:custGeom>
            <a:avLst/>
            <a:gdLst>
              <a:gd name="connsiteX0" fmla="*/ 3866540 w 6842131"/>
              <a:gd name="connsiteY0" fmla="*/ 0 h 6858000"/>
              <a:gd name="connsiteX1" fmla="*/ 6842131 w 6842131"/>
              <a:gd name="connsiteY1" fmla="*/ 0 h 6858000"/>
              <a:gd name="connsiteX2" fmla="*/ 6842131 w 6842131"/>
              <a:gd name="connsiteY2" fmla="*/ 2518051 h 6858000"/>
              <a:gd name="connsiteX3" fmla="*/ 4395268 w 6842131"/>
              <a:gd name="connsiteY3" fmla="*/ 6858000 h 6858000"/>
              <a:gd name="connsiteX4" fmla="*/ 0 w 6842131"/>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842131" h="6858000">
                <a:moveTo>
                  <a:pt x="3866540" y="0"/>
                </a:moveTo>
                <a:lnTo>
                  <a:pt x="6842131" y="0"/>
                </a:lnTo>
                <a:lnTo>
                  <a:pt x="6842131" y="2518051"/>
                </a:lnTo>
                <a:lnTo>
                  <a:pt x="4395268" y="6858000"/>
                </a:lnTo>
                <a:lnTo>
                  <a:pt x="0" y="6858000"/>
                </a:lnTo>
                <a:close/>
              </a:path>
            </a:pathLst>
          </a:custGeom>
        </p:spPr>
      </p:pic>
      <p:grpSp>
        <p:nvGrpSpPr>
          <p:cNvPr id="31" name="组合 30"/>
          <p:cNvGrpSpPr/>
          <p:nvPr userDrawn="1"/>
        </p:nvGrpSpPr>
        <p:grpSpPr>
          <a:xfrm>
            <a:off x="5852864" y="578865"/>
            <a:ext cx="5910561" cy="8110350"/>
            <a:chOff x="5852864" y="578865"/>
            <a:chExt cx="5910561" cy="8110350"/>
          </a:xfrm>
        </p:grpSpPr>
        <p:sp>
          <p:nvSpPr>
            <p:cNvPr id="32" name="任意多边形: 形状 31"/>
            <p:cNvSpPr/>
            <p:nvPr/>
          </p:nvSpPr>
          <p:spPr>
            <a:xfrm rot="1764741">
              <a:off x="6434339" y="578865"/>
              <a:ext cx="5329086" cy="8110349"/>
            </a:xfrm>
            <a:custGeom>
              <a:avLst/>
              <a:gdLst>
                <a:gd name="connsiteX0" fmla="*/ 4907596 w 5329086"/>
                <a:gd name="connsiteY0" fmla="*/ 1735493 h 8110349"/>
                <a:gd name="connsiteX1" fmla="*/ 5329086 w 5329086"/>
                <a:gd name="connsiteY1" fmla="*/ 2483140 h 8110349"/>
                <a:gd name="connsiteX2" fmla="*/ 5329086 w 5329086"/>
                <a:gd name="connsiteY2" fmla="*/ 5106050 h 8110349"/>
                <a:gd name="connsiteX3" fmla="*/ 4907597 w 5329086"/>
                <a:gd name="connsiteY3" fmla="*/ 5343666 h 8110349"/>
                <a:gd name="connsiteX4" fmla="*/ 0 w 5329086"/>
                <a:gd name="connsiteY4" fmla="*/ 237617 h 8110349"/>
                <a:gd name="connsiteX5" fmla="*/ 421490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6" y="1735493"/>
                  </a:moveTo>
                  <a:lnTo>
                    <a:pt x="5329086" y="2483140"/>
                  </a:lnTo>
                  <a:lnTo>
                    <a:pt x="5329086" y="5106050"/>
                  </a:lnTo>
                  <a:lnTo>
                    <a:pt x="4907597" y="5343666"/>
                  </a:lnTo>
                  <a:close/>
                  <a:moveTo>
                    <a:pt x="0" y="237617"/>
                  </a:moveTo>
                  <a:lnTo>
                    <a:pt x="421490" y="0"/>
                  </a:lnTo>
                  <a:lnTo>
                    <a:pt x="421489" y="7872732"/>
                  </a:lnTo>
                  <a:lnTo>
                    <a:pt x="0" y="8110349"/>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3" name="任意多边形: 形状 32"/>
            <p:cNvSpPr/>
            <p:nvPr/>
          </p:nvSpPr>
          <p:spPr>
            <a:xfrm rot="1764741">
              <a:off x="5852864" y="578866"/>
              <a:ext cx="5329086" cy="8110349"/>
            </a:xfrm>
            <a:custGeom>
              <a:avLst/>
              <a:gdLst>
                <a:gd name="connsiteX0" fmla="*/ 4907597 w 5329086"/>
                <a:gd name="connsiteY0" fmla="*/ 551447 h 8110349"/>
                <a:gd name="connsiteX1" fmla="*/ 5329086 w 5329086"/>
                <a:gd name="connsiteY1" fmla="*/ 1299093 h 8110349"/>
                <a:gd name="connsiteX2" fmla="*/ 5329086 w 5329086"/>
                <a:gd name="connsiteY2" fmla="*/ 5106050 h 8110349"/>
                <a:gd name="connsiteX3" fmla="*/ 4907596 w 5329086"/>
                <a:gd name="connsiteY3" fmla="*/ 5343667 h 8110349"/>
                <a:gd name="connsiteX4" fmla="*/ 0 w 5329086"/>
                <a:gd name="connsiteY4" fmla="*/ 237617 h 8110349"/>
                <a:gd name="connsiteX5" fmla="*/ 421489 w 5329086"/>
                <a:gd name="connsiteY5" fmla="*/ 0 h 8110349"/>
                <a:gd name="connsiteX6" fmla="*/ 421489 w 5329086"/>
                <a:gd name="connsiteY6" fmla="*/ 7872732 h 8110349"/>
                <a:gd name="connsiteX7" fmla="*/ 0 w 5329086"/>
                <a:gd name="connsiteY7" fmla="*/ 8110349 h 811034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29086" h="8110349">
                  <a:moveTo>
                    <a:pt x="4907597" y="551447"/>
                  </a:moveTo>
                  <a:lnTo>
                    <a:pt x="5329086" y="1299093"/>
                  </a:lnTo>
                  <a:lnTo>
                    <a:pt x="5329086" y="5106050"/>
                  </a:lnTo>
                  <a:lnTo>
                    <a:pt x="4907596" y="5343667"/>
                  </a:lnTo>
                  <a:close/>
                  <a:moveTo>
                    <a:pt x="0" y="237617"/>
                  </a:moveTo>
                  <a:lnTo>
                    <a:pt x="421489" y="0"/>
                  </a:lnTo>
                  <a:lnTo>
                    <a:pt x="421489" y="7872732"/>
                  </a:lnTo>
                  <a:lnTo>
                    <a:pt x="0" y="811034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grpSp>
      <p:sp>
        <p:nvSpPr>
          <p:cNvPr id="45" name="文本占位符 44"/>
          <p:cNvSpPr>
            <a:spLocks noGrp="1"/>
          </p:cNvSpPr>
          <p:nvPr>
            <p:ph type="body" sz="quarter" idx="10" hasCustomPrompt="1"/>
          </p:nvPr>
        </p:nvSpPr>
        <p:spPr>
          <a:xfrm>
            <a:off x="-1" y="4189677"/>
            <a:ext cx="5368944" cy="725488"/>
          </a:xfrm>
          <a:prstGeom prst="rect">
            <a:avLst/>
          </a:prstGeom>
        </p:spPr>
        <p:txBody>
          <a:bodyPr lIns="0" rIns="90000">
            <a:noAutofit/>
          </a:bodyPr>
          <a:lstStyle>
            <a:lvl1pPr marL="0" indent="0" algn="ctr">
              <a:lnSpc>
                <a:spcPct val="100000"/>
              </a:lnSpc>
              <a:buNone/>
              <a:defRPr sz="4400" b="1" spc="100" baseline="0">
                <a:solidFill>
                  <a:schemeClr val="accent1"/>
                </a:solidFill>
                <a:latin typeface="+mj-ea"/>
                <a:ea typeface="+mj-ea"/>
              </a:defRPr>
            </a:lvl1pPr>
          </a:lstStyle>
          <a:p>
            <a:pPr lvl="0"/>
            <a:r>
              <a:rPr lang="zh-CN" altLang="en-US" dirty="0"/>
              <a:t>请输入你的节标题</a:t>
            </a:r>
          </a:p>
        </p:txBody>
      </p:sp>
      <p:sp>
        <p:nvSpPr>
          <p:cNvPr id="47" name="文本占位符 46"/>
          <p:cNvSpPr>
            <a:spLocks noGrp="1"/>
          </p:cNvSpPr>
          <p:nvPr>
            <p:ph type="body" sz="quarter" idx="11" hasCustomPrompt="1"/>
          </p:nvPr>
        </p:nvSpPr>
        <p:spPr>
          <a:xfrm>
            <a:off x="-1" y="4857350"/>
            <a:ext cx="5368944" cy="424732"/>
          </a:xfrm>
          <a:prstGeom prst="rect">
            <a:avLst/>
          </a:prstGeom>
        </p:spPr>
        <p:txBody>
          <a:bodyPr lIns="90000" anchor="ctr" anchorCtr="0">
            <a:noAutofit/>
          </a:bodyPr>
          <a:lstStyle>
            <a:lvl1pPr marL="0" indent="0" algn="ctr">
              <a:lnSpc>
                <a:spcPct val="100000"/>
              </a:lnSpc>
              <a:buNone/>
              <a:defRPr sz="1200" spc="500" baseline="0">
                <a:solidFill>
                  <a:schemeClr val="bg1">
                    <a:lumMod val="75000"/>
                  </a:schemeClr>
                </a:solidFill>
                <a:latin typeface="+mn-lt"/>
              </a:defRPr>
            </a:lvl1pPr>
          </a:lstStyle>
          <a:p>
            <a:pPr lvl="0"/>
            <a:r>
              <a:rPr lang="en-US" altLang="zh-CN" dirty="0"/>
              <a:t>Supporting Your Text Here</a:t>
            </a:r>
            <a:endParaRPr lang="zh-CN" altLang="en-US" dirty="0"/>
          </a:p>
        </p:txBody>
      </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12" name="图片 11"/>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660400" y="312015"/>
            <a:ext cx="1375700" cy="437285"/>
          </a:xfrm>
          <a:prstGeom prst="rect">
            <a:avLst/>
          </a:prstGeom>
        </p:spPr>
      </p:pic>
    </p:spTree>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标题和内容（图文-3）">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2447962"/>
            <a:ext cx="4420885" cy="3686138"/>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5162118" y="2447964"/>
            <a:ext cx="3154730" cy="1802652"/>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任意多边形: 形状 16"/>
          <p:cNvSpPr/>
          <p:nvPr userDrawn="1"/>
        </p:nvSpPr>
        <p:spPr>
          <a:xfrm>
            <a:off x="8397680" y="2447964"/>
            <a:ext cx="3154731" cy="1802652"/>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任意多边形: 形状 17"/>
          <p:cNvSpPr/>
          <p:nvPr userDrawn="1"/>
        </p:nvSpPr>
        <p:spPr>
          <a:xfrm>
            <a:off x="5162118" y="4331447"/>
            <a:ext cx="3154730" cy="1802654"/>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zh-CN" altLang="en-US"/>
          </a:p>
        </p:txBody>
      </p:sp>
      <p:sp>
        <p:nvSpPr>
          <p:cNvPr id="28" name="任意多边形: 形状 27"/>
          <p:cNvSpPr/>
          <p:nvPr userDrawn="1"/>
        </p:nvSpPr>
        <p:spPr>
          <a:xfrm>
            <a:off x="8397680" y="4331447"/>
            <a:ext cx="3154731" cy="1802654"/>
          </a:xfrm>
          <a:custGeom>
            <a:avLst/>
            <a:gdLst>
              <a:gd name="connsiteX0" fmla="*/ 0 w 3154731"/>
              <a:gd name="connsiteY0" fmla="*/ 0 h 1829349"/>
              <a:gd name="connsiteX1" fmla="*/ 3154731 w 3154731"/>
              <a:gd name="connsiteY1" fmla="*/ 0 h 1829349"/>
              <a:gd name="connsiteX2" fmla="*/ 3154731 w 3154731"/>
              <a:gd name="connsiteY2" fmla="*/ 1829349 h 1829349"/>
              <a:gd name="connsiteX3" fmla="*/ 0 w 3154731"/>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1" h="1829349">
                <a:moveTo>
                  <a:pt x="0" y="0"/>
                </a:moveTo>
                <a:lnTo>
                  <a:pt x="3154731" y="0"/>
                </a:lnTo>
                <a:lnTo>
                  <a:pt x="3154731"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5398522" y="2612248"/>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5277103"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6" name="文本占位符 8"/>
          <p:cNvSpPr>
            <a:spLocks noGrp="1"/>
          </p:cNvSpPr>
          <p:nvPr>
            <p:ph type="body" sz="quarter" idx="15" hasCustomPrompt="1"/>
          </p:nvPr>
        </p:nvSpPr>
        <p:spPr>
          <a:xfrm>
            <a:off x="8634084" y="2612248"/>
            <a:ext cx="2681922" cy="461665"/>
          </a:xfrm>
          <a:prstGeom prst="rect">
            <a:avLst/>
          </a:prstGeom>
        </p:spPr>
        <p:txBody>
          <a:bodyPr wrap="square">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7" name="文本占位符 11"/>
          <p:cNvSpPr>
            <a:spLocks noGrp="1"/>
          </p:cNvSpPr>
          <p:nvPr>
            <p:ph type="body" sz="quarter" idx="16" hasCustomPrompt="1"/>
          </p:nvPr>
        </p:nvSpPr>
        <p:spPr>
          <a:xfrm>
            <a:off x="8512665" y="3336053"/>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48" name="文本占位符 8"/>
          <p:cNvSpPr>
            <a:spLocks noGrp="1"/>
          </p:cNvSpPr>
          <p:nvPr>
            <p:ph type="body" sz="quarter" idx="17" hasCustomPrompt="1"/>
          </p:nvPr>
        </p:nvSpPr>
        <p:spPr>
          <a:xfrm>
            <a:off x="8634084"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49" name="文本占位符 11"/>
          <p:cNvSpPr>
            <a:spLocks noGrp="1"/>
          </p:cNvSpPr>
          <p:nvPr>
            <p:ph type="body" sz="quarter" idx="18" hasCustomPrompt="1"/>
          </p:nvPr>
        </p:nvSpPr>
        <p:spPr>
          <a:xfrm>
            <a:off x="8512665"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0" name="文本占位符 8"/>
          <p:cNvSpPr>
            <a:spLocks noGrp="1"/>
          </p:cNvSpPr>
          <p:nvPr>
            <p:ph type="body" sz="quarter" idx="19" hasCustomPrompt="1"/>
          </p:nvPr>
        </p:nvSpPr>
        <p:spPr>
          <a:xfrm>
            <a:off x="5398522" y="4499120"/>
            <a:ext cx="2681922" cy="461665"/>
          </a:xfrm>
          <a:prstGeom prst="rect">
            <a:avLst/>
          </a:prstGeom>
        </p:spPr>
        <p:txBody>
          <a:bodyPr>
            <a:spAutoFit/>
          </a:bodyPr>
          <a:lstStyle>
            <a:lvl1pPr marL="0" indent="0" algn="ctr">
              <a:lnSpc>
                <a:spcPct val="100000"/>
              </a:lnSpc>
              <a:buNone/>
              <a:defRPr sz="2400" b="1">
                <a:solidFill>
                  <a:schemeClr val="accent1"/>
                </a:solidFill>
              </a:defRPr>
            </a:lvl1pPr>
          </a:lstStyle>
          <a:p>
            <a:pPr lvl="0"/>
            <a:r>
              <a:rPr lang="zh-CN" altLang="en-US" dirty="0"/>
              <a:t>请输入你的标题</a:t>
            </a:r>
          </a:p>
        </p:txBody>
      </p:sp>
      <p:sp>
        <p:nvSpPr>
          <p:cNvPr id="51" name="文本占位符 11"/>
          <p:cNvSpPr>
            <a:spLocks noGrp="1"/>
          </p:cNvSpPr>
          <p:nvPr>
            <p:ph type="body" sz="quarter" idx="20" hasCustomPrompt="1"/>
          </p:nvPr>
        </p:nvSpPr>
        <p:spPr>
          <a:xfrm>
            <a:off x="5277103" y="5222925"/>
            <a:ext cx="2924760" cy="739277"/>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sp>
        <p:nvSpPr>
          <p:cNvPr id="52" name="文本占位符 11"/>
          <p:cNvSpPr>
            <a:spLocks noGrp="1"/>
          </p:cNvSpPr>
          <p:nvPr>
            <p:ph type="body" sz="quarter" idx="21" hasCustomPrompt="1"/>
          </p:nvPr>
        </p:nvSpPr>
        <p:spPr>
          <a:xfrm>
            <a:off x="660400" y="1337587"/>
            <a:ext cx="10858500" cy="735563"/>
          </a:xfrm>
          <a:prstGeom prst="rect">
            <a:avLst/>
          </a:prstGeom>
        </p:spPr>
        <p:txBody>
          <a:bodyPr>
            <a:noAutofit/>
          </a:bodyPr>
          <a:lstStyle>
            <a:lvl1pPr marL="0" indent="0" algn="ctr">
              <a:lnSpc>
                <a:spcPct val="130000"/>
              </a:lnSpc>
              <a:buNone/>
              <a:defRPr sz="1800"/>
            </a:lvl1pPr>
          </a:lstStyle>
          <a:p>
            <a:pPr lvl="0"/>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cxnSp>
        <p:nvCxnSpPr>
          <p:cNvPr id="26" name="直接连接符 25"/>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7" name="图片 26"/>
          <p:cNvPicPr>
            <a:picLocks noChangeAspect="1"/>
          </p:cNvPicPr>
          <p:nvPr userDrawn="1"/>
        </p:nvPicPr>
        <p:blipFill>
          <a:blip r:embed="rId3" cstate="email"/>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544589881"/>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userDrawn="1">
  <p:cSld name="标题和内容（图文-4）">
    <p:spTree>
      <p:nvGrpSpPr>
        <p:cNvPr id="1" name=""/>
        <p:cNvGrpSpPr/>
        <p:nvPr/>
      </p:nvGrpSpPr>
      <p:grpSpPr>
        <a:xfrm>
          <a:off x="0" y="0"/>
          <a:ext cx="0" cy="0"/>
          <a:chOff x="0" y="0"/>
          <a:chExt cx="0" cy="0"/>
        </a:xfrm>
      </p:grpSpPr>
      <p:pic>
        <p:nvPicPr>
          <p:cNvPr id="29" name="图片 28"/>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14" name="图片占位符 13"/>
          <p:cNvSpPr>
            <a:spLocks noGrp="1"/>
          </p:cNvSpPr>
          <p:nvPr>
            <p:ph type="pic" sz="quarter" idx="12"/>
          </p:nvPr>
        </p:nvSpPr>
        <p:spPr>
          <a:xfrm>
            <a:off x="660402" y="1585023"/>
            <a:ext cx="5984238" cy="4554593"/>
          </a:xfrm>
          <a:custGeom>
            <a:avLst/>
            <a:gdLst>
              <a:gd name="connsiteX0" fmla="*/ 0 w 4420885"/>
              <a:gd name="connsiteY0" fmla="*/ 0 h 3686138"/>
              <a:gd name="connsiteX1" fmla="*/ 4420885 w 4420885"/>
              <a:gd name="connsiteY1" fmla="*/ 0 h 3686138"/>
              <a:gd name="connsiteX2" fmla="*/ 4420885 w 4420885"/>
              <a:gd name="connsiteY2" fmla="*/ 3686138 h 3686138"/>
              <a:gd name="connsiteX3" fmla="*/ 0 w 4420885"/>
              <a:gd name="connsiteY3" fmla="*/ 3686138 h 3686138"/>
            </a:gdLst>
            <a:ahLst/>
            <a:cxnLst>
              <a:cxn ang="0">
                <a:pos x="connsiteX0" y="connsiteY0"/>
              </a:cxn>
              <a:cxn ang="0">
                <a:pos x="connsiteX1" y="connsiteY1"/>
              </a:cxn>
              <a:cxn ang="0">
                <a:pos x="connsiteX2" y="connsiteY2"/>
              </a:cxn>
              <a:cxn ang="0">
                <a:pos x="connsiteX3" y="connsiteY3"/>
              </a:cxn>
            </a:cxnLst>
            <a:rect l="l" t="t" r="r" b="b"/>
            <a:pathLst>
              <a:path w="4420885" h="3686138">
                <a:moveTo>
                  <a:pt x="0" y="0"/>
                </a:moveTo>
                <a:lnTo>
                  <a:pt x="4420885" y="0"/>
                </a:lnTo>
                <a:lnTo>
                  <a:pt x="4420885" y="3686138"/>
                </a:lnTo>
                <a:lnTo>
                  <a:pt x="0" y="3686138"/>
                </a:lnTo>
                <a:close/>
              </a:path>
            </a:pathLst>
          </a:custGeom>
        </p:spPr>
        <p:txBody>
          <a:bodyPr wrap="square">
            <a:noAutofit/>
          </a:bodyPr>
          <a:lstStyle/>
          <a:p>
            <a:endParaRPr lang="zh-CN" altLang="en-US" dirty="0"/>
          </a:p>
        </p:txBody>
      </p:sp>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2" name="图片 21"/>
          <p:cNvPicPr>
            <a:picLocks noChangeAspect="1"/>
          </p:cNvPicPr>
          <p:nvPr userDrawn="1"/>
        </p:nvPicPr>
        <p:blipFill>
          <a:blip r:embed="rId3" cstate="email"/>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1457122860"/>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userDrawn="1">
  <p:cSld name="标题和内容（图文-5）">
    <p:spTree>
      <p:nvGrpSpPr>
        <p:cNvPr id="1" name=""/>
        <p:cNvGrpSpPr/>
        <p:nvPr/>
      </p:nvGrpSpPr>
      <p:grpSpPr>
        <a:xfrm>
          <a:off x="0" y="0"/>
          <a:ext cx="0" cy="0"/>
          <a:chOff x="0" y="0"/>
          <a:chExt cx="0" cy="0"/>
        </a:xfrm>
      </p:grpSpPr>
      <p:sp>
        <p:nvSpPr>
          <p:cNvPr id="63" name="图片占位符 62"/>
          <p:cNvSpPr>
            <a:spLocks noGrp="1"/>
          </p:cNvSpPr>
          <p:nvPr>
            <p:ph type="pic" sz="quarter" idx="27"/>
          </p:nvPr>
        </p:nvSpPr>
        <p:spPr>
          <a:xfrm>
            <a:off x="660404"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4" name="图片占位符 63"/>
          <p:cNvSpPr>
            <a:spLocks noGrp="1"/>
          </p:cNvSpPr>
          <p:nvPr>
            <p:ph type="pic" sz="quarter" idx="28"/>
          </p:nvPr>
        </p:nvSpPr>
        <p:spPr>
          <a:xfrm>
            <a:off x="3696741" y="1585023"/>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5" name="图片占位符 64"/>
          <p:cNvSpPr>
            <a:spLocks noGrp="1"/>
          </p:cNvSpPr>
          <p:nvPr>
            <p:ph type="pic" sz="quarter" idx="29"/>
          </p:nvPr>
        </p:nvSpPr>
        <p:spPr>
          <a:xfrm>
            <a:off x="660404" y="3895974"/>
            <a:ext cx="2947901"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sp>
        <p:nvSpPr>
          <p:cNvPr id="66" name="图片占位符 65"/>
          <p:cNvSpPr>
            <a:spLocks noGrp="1"/>
          </p:cNvSpPr>
          <p:nvPr>
            <p:ph type="pic" sz="quarter" idx="30"/>
          </p:nvPr>
        </p:nvSpPr>
        <p:spPr>
          <a:xfrm>
            <a:off x="3696741" y="3895974"/>
            <a:ext cx="2947899" cy="2243642"/>
          </a:xfrm>
          <a:custGeom>
            <a:avLst/>
            <a:gdLst>
              <a:gd name="connsiteX0" fmla="*/ 0 w 2947901"/>
              <a:gd name="connsiteY0" fmla="*/ 0 h 2243642"/>
              <a:gd name="connsiteX1" fmla="*/ 2947901 w 2947901"/>
              <a:gd name="connsiteY1" fmla="*/ 0 h 2243642"/>
              <a:gd name="connsiteX2" fmla="*/ 2947901 w 2947901"/>
              <a:gd name="connsiteY2" fmla="*/ 2243642 h 2243642"/>
              <a:gd name="connsiteX3" fmla="*/ 0 w 2947901"/>
              <a:gd name="connsiteY3" fmla="*/ 2243642 h 2243642"/>
            </a:gdLst>
            <a:ahLst/>
            <a:cxnLst>
              <a:cxn ang="0">
                <a:pos x="connsiteX0" y="connsiteY0"/>
              </a:cxn>
              <a:cxn ang="0">
                <a:pos x="connsiteX1" y="connsiteY1"/>
              </a:cxn>
              <a:cxn ang="0">
                <a:pos x="connsiteX2" y="connsiteY2"/>
              </a:cxn>
              <a:cxn ang="0">
                <a:pos x="connsiteX3" y="connsiteY3"/>
              </a:cxn>
            </a:cxnLst>
            <a:rect l="l" t="t" r="r" b="b"/>
            <a:pathLst>
              <a:path w="2947901" h="2243642">
                <a:moveTo>
                  <a:pt x="0" y="0"/>
                </a:moveTo>
                <a:lnTo>
                  <a:pt x="2947901" y="0"/>
                </a:lnTo>
                <a:lnTo>
                  <a:pt x="2947901" y="2243642"/>
                </a:lnTo>
                <a:lnTo>
                  <a:pt x="0" y="2243642"/>
                </a:lnTo>
                <a:close/>
              </a:path>
            </a:pathLst>
          </a:custGeom>
        </p:spPr>
        <p:txBody>
          <a:bodyPr wrap="square">
            <a:noAutofit/>
          </a:bodyPr>
          <a:lstStyle/>
          <a:p>
            <a:endParaRPr lang="zh-CN" altLang="en-US"/>
          </a:p>
        </p:txBody>
      </p:sp>
      <p:pic>
        <p:nvPicPr>
          <p:cNvPr id="29" name="图片 28"/>
          <p:cNvPicPr>
            <a:picLocks noChangeAspect="1"/>
          </p:cNvPicPr>
          <p:nvPr userDrawn="1"/>
        </p:nvPicPr>
        <p:blipFill rotWithShape="1">
          <a:blip r:embed="rId2" cstate="email">
            <a:alphaModFix amt="5000"/>
          </a:blip>
          <a:srcRect/>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任意多边形: 形状 15"/>
          <p:cNvSpPr/>
          <p:nvPr userDrawn="1"/>
        </p:nvSpPr>
        <p:spPr>
          <a:xfrm>
            <a:off x="6644640" y="1585023"/>
            <a:ext cx="4874260" cy="4554589"/>
          </a:xfrm>
          <a:custGeom>
            <a:avLst/>
            <a:gdLst>
              <a:gd name="connsiteX0" fmla="*/ 0 w 3154730"/>
              <a:gd name="connsiteY0" fmla="*/ 0 h 1829349"/>
              <a:gd name="connsiteX1" fmla="*/ 3154730 w 3154730"/>
              <a:gd name="connsiteY1" fmla="*/ 0 h 1829349"/>
              <a:gd name="connsiteX2" fmla="*/ 3154730 w 3154730"/>
              <a:gd name="connsiteY2" fmla="*/ 1829349 h 1829349"/>
              <a:gd name="connsiteX3" fmla="*/ 0 w 3154730"/>
              <a:gd name="connsiteY3" fmla="*/ 1829349 h 1829349"/>
            </a:gdLst>
            <a:ahLst/>
            <a:cxnLst>
              <a:cxn ang="0">
                <a:pos x="connsiteX0" y="connsiteY0"/>
              </a:cxn>
              <a:cxn ang="0">
                <a:pos x="connsiteX1" y="connsiteY1"/>
              </a:cxn>
              <a:cxn ang="0">
                <a:pos x="connsiteX2" y="connsiteY2"/>
              </a:cxn>
              <a:cxn ang="0">
                <a:pos x="connsiteX3" y="connsiteY3"/>
              </a:cxn>
            </a:cxnLst>
            <a:rect l="l" t="t" r="r" b="b"/>
            <a:pathLst>
              <a:path w="3154730" h="1829349">
                <a:moveTo>
                  <a:pt x="0" y="0"/>
                </a:moveTo>
                <a:lnTo>
                  <a:pt x="3154730" y="0"/>
                </a:lnTo>
                <a:lnTo>
                  <a:pt x="3154730" y="1829349"/>
                </a:lnTo>
                <a:lnTo>
                  <a:pt x="0" y="1829349"/>
                </a:lnTo>
                <a:close/>
              </a:path>
            </a:pathLst>
          </a:cu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占位符 8"/>
          <p:cNvSpPr>
            <a:spLocks noGrp="1"/>
          </p:cNvSpPr>
          <p:nvPr>
            <p:ph type="body" sz="quarter" idx="13" hasCustomPrompt="1"/>
          </p:nvPr>
        </p:nvSpPr>
        <p:spPr>
          <a:xfrm>
            <a:off x="7031469" y="1815023"/>
            <a:ext cx="2969058" cy="461665"/>
          </a:xfrm>
          <a:prstGeom prst="rect">
            <a:avLst/>
          </a:prstGeom>
        </p:spPr>
        <p:txBody>
          <a:bodyPr wrap="square" lIns="0">
            <a:spAutoFit/>
          </a:bodyPr>
          <a:lstStyle>
            <a:lvl1pPr marL="0" indent="0" algn="l">
              <a:lnSpc>
                <a:spcPct val="100000"/>
              </a:lnSpc>
              <a:buNone/>
              <a:defRPr sz="2400" b="1">
                <a:solidFill>
                  <a:schemeClr val="accent1"/>
                </a:solidFill>
              </a:defRPr>
            </a:lvl1pPr>
          </a:lstStyle>
          <a:p>
            <a:pPr lvl="0"/>
            <a:r>
              <a:rPr lang="zh-CN" altLang="en-US" dirty="0"/>
              <a:t>请输入你的标题</a:t>
            </a:r>
          </a:p>
        </p:txBody>
      </p:sp>
      <p:sp>
        <p:nvSpPr>
          <p:cNvPr id="12" name="文本占位符 11"/>
          <p:cNvSpPr>
            <a:spLocks noGrp="1"/>
          </p:cNvSpPr>
          <p:nvPr>
            <p:ph type="body" sz="quarter" idx="14" hasCustomPrompt="1"/>
          </p:nvPr>
        </p:nvSpPr>
        <p:spPr>
          <a:xfrm>
            <a:off x="7454095" y="2864776"/>
            <a:ext cx="3773347" cy="859337"/>
          </a:xfrm>
          <a:prstGeom prst="rect">
            <a:avLst/>
          </a:prstGeom>
        </p:spPr>
        <p:txBody>
          <a:bodyPr lIns="0" tIns="0" rIns="90000" bIns="46800">
            <a:normAutofit/>
          </a:bodyPr>
          <a:lstStyle>
            <a:lvl1pPr marL="0" marR="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sz="1800"/>
            </a:lvl1pPr>
          </a:lstStyle>
          <a:p>
            <a:pPr marL="0" marR="0" lvl="0" indent="0" algn="l" defTabSz="914400" rtl="0" eaLnBrk="1" fontAlgn="auto" latinLnBrk="0" hangingPunct="1">
              <a:lnSpc>
                <a:spcPct val="130000"/>
              </a:lnSpc>
              <a:spcBef>
                <a:spcPts val="1000"/>
              </a:spcBef>
              <a:spcAft>
                <a:spcPts val="0"/>
              </a:spcAft>
              <a:buClrTx/>
              <a:buSzTx/>
              <a:buFont typeface="Arial" panose="020B0604020202020204" pitchFamily="34" charset="0"/>
              <a:buNone/>
              <a:defRPr/>
            </a:pPr>
            <a:r>
              <a:rPr lang="zh-CN" altLang="en-US" dirty="0"/>
              <a:t>请输入你的内容</a:t>
            </a:r>
          </a:p>
        </p:txBody>
      </p:sp>
      <p:grpSp>
        <p:nvGrpSpPr>
          <p:cNvPr id="32" name="组合 31"/>
          <p:cNvGrpSpPr/>
          <p:nvPr userDrawn="1"/>
        </p:nvGrpSpPr>
        <p:grpSpPr>
          <a:xfrm>
            <a:off x="660400" y="344681"/>
            <a:ext cx="384771" cy="384771"/>
            <a:chOff x="669869" y="597306"/>
            <a:chExt cx="409972" cy="409973"/>
          </a:xfrm>
        </p:grpSpPr>
        <p:sp>
          <p:nvSpPr>
            <p:cNvPr id="33"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4"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5"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2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a:t>
            </a:fld>
            <a:endParaRPr lang="zh-CN" altLang="en-US" dirty="0"/>
          </a:p>
        </p:txBody>
      </p:sp>
      <p:sp>
        <p:nvSpPr>
          <p:cNvPr id="2" name="矩形 1"/>
          <p:cNvSpPr/>
          <p:nvPr userDrawn="1"/>
        </p:nvSpPr>
        <p:spPr>
          <a:xfrm>
            <a:off x="7031469" y="2473505"/>
            <a:ext cx="864000" cy="96290"/>
          </a:xfrm>
          <a:prstGeom prst="rect">
            <a:avLst/>
          </a:prstGeom>
          <a:solidFill>
            <a:schemeClr val="accent1"/>
          </a:solidFill>
          <a:ln w="12700">
            <a:no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30" name="文本占位符 11"/>
          <p:cNvSpPr>
            <a:spLocks noGrp="1"/>
          </p:cNvSpPr>
          <p:nvPr>
            <p:ph type="body" sz="quarter" idx="25" hasCustomPrompt="1"/>
          </p:nvPr>
        </p:nvSpPr>
        <p:spPr>
          <a:xfrm>
            <a:off x="7454095" y="392434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sp>
        <p:nvSpPr>
          <p:cNvPr id="36" name="文本占位符 11"/>
          <p:cNvSpPr>
            <a:spLocks noGrp="1"/>
          </p:cNvSpPr>
          <p:nvPr>
            <p:ph type="body" sz="quarter" idx="26" hasCustomPrompt="1"/>
          </p:nvPr>
        </p:nvSpPr>
        <p:spPr>
          <a:xfrm>
            <a:off x="7454095" y="4983916"/>
            <a:ext cx="3773347" cy="859337"/>
          </a:xfrm>
          <a:prstGeom prst="rect">
            <a:avLst/>
          </a:prstGeom>
        </p:spPr>
        <p:txBody>
          <a:bodyPr lIns="0" tIns="0">
            <a:normAutofit/>
          </a:bodyPr>
          <a:lstStyle>
            <a:lvl1pPr marL="0" indent="0" algn="l">
              <a:lnSpc>
                <a:spcPct val="130000"/>
              </a:lnSpc>
              <a:buNone/>
              <a:defRPr sz="1800"/>
            </a:lvl1pPr>
          </a:lstStyle>
          <a:p>
            <a:pPr lvl="0"/>
            <a:r>
              <a:rPr lang="zh-CN" altLang="en-US" dirty="0"/>
              <a:t>请输入你的内容</a:t>
            </a:r>
          </a:p>
        </p:txBody>
      </p:sp>
      <p:cxnSp>
        <p:nvCxnSpPr>
          <p:cNvPr id="22" name="直接连接符 2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email"/>
          <a:stretch>
            <a:fillRect/>
          </a:stretch>
        </p:blipFill>
        <p:spPr>
          <a:xfrm>
            <a:off x="10136962" y="292375"/>
            <a:ext cx="1375700" cy="437285"/>
          </a:xfrm>
          <a:prstGeom prst="rect">
            <a:avLst/>
          </a:prstGeom>
        </p:spPr>
      </p:pic>
    </p:spTree>
    <p:extLst>
      <p:ext uri="{BB962C8B-B14F-4D97-AF65-F5344CB8AC3E}">
        <p14:creationId xmlns:p14="http://schemas.microsoft.com/office/powerpoint/2010/main" val="290069048"/>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631857613"/>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userDrawn="1">
  <p:cSld name="末尾幻灯片">
    <p:spTree>
      <p:nvGrpSpPr>
        <p:cNvPr id="1" name=""/>
        <p:cNvGrpSpPr/>
        <p:nvPr/>
      </p:nvGrpSpPr>
      <p:grpSpPr>
        <a:xfrm>
          <a:off x="0" y="0"/>
          <a:ext cx="0" cy="0"/>
          <a:chOff x="0" y="0"/>
          <a:chExt cx="0" cy="0"/>
        </a:xfrm>
      </p:grpSpPr>
      <p:pic>
        <p:nvPicPr>
          <p:cNvPr id="18" name="图片 17" descr="图片包含 树, 户外, 建筑物, 道路&#10;&#10;自动生成的说明"/>
          <p:cNvPicPr>
            <a:picLocks noChangeAspect="1"/>
          </p:cNvPicPr>
          <p:nvPr userDrawn="1"/>
        </p:nvPicPr>
        <p:blipFill rotWithShape="1">
          <a:blip r:embed="rId2" cstate="email">
            <a:alphaModFix amt="15000"/>
          </a:blip>
          <a:srcRect/>
          <a:stretch>
            <a:fillRect/>
          </a:stretch>
        </p:blipFill>
        <p:spPr>
          <a:xfrm>
            <a:off x="4282440" y="0"/>
            <a:ext cx="7909560" cy="6858000"/>
          </a:xfrm>
          <a:prstGeom prst="rect">
            <a:avLst/>
          </a:prstGeom>
        </p:spPr>
      </p:pic>
      <p:sp>
        <p:nvSpPr>
          <p:cNvPr id="19" name="矩形 18"/>
          <p:cNvSpPr/>
          <p:nvPr userDrawn="1"/>
        </p:nvSpPr>
        <p:spPr>
          <a:xfrm>
            <a:off x="0" y="0"/>
            <a:ext cx="12192000" cy="6858000"/>
          </a:xfrm>
          <a:prstGeom prst="rect">
            <a:avLst/>
          </a:prstGeom>
          <a:gradFill flip="none" rotWithShape="1">
            <a:gsLst>
              <a:gs pos="32000">
                <a:schemeClr val="bg1"/>
              </a:gs>
              <a:gs pos="100000">
                <a:schemeClr val="bg1">
                  <a:alpha val="0"/>
                </a:schemeClr>
              </a:gs>
            </a:gsLst>
            <a:lin ang="0" scaled="1"/>
            <a:tileRect/>
          </a:gradFill>
          <a:ln w="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23" name="矩形 22"/>
          <p:cNvSpPr/>
          <p:nvPr userDrawn="1"/>
        </p:nvSpPr>
        <p:spPr>
          <a:xfrm>
            <a:off x="0" y="0"/>
            <a:ext cx="12192000" cy="6858000"/>
          </a:xfrm>
          <a:prstGeom prst="rect">
            <a:avLst/>
          </a:prstGeom>
          <a:blipFill dpi="0" rotWithShape="1">
            <a:blip r:embed="rId3" cstate="email">
              <a:alphaModFix amt="5000"/>
            </a:blip>
            <a:srcRect/>
            <a:tile tx="0" ty="0" sx="100000" sy="100000" flip="none" algn="tl"/>
          </a:blipFill>
          <a:ln w="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9" name="图片 48" descr="图片包含 树, 户外, 建筑物, 道路&#10;&#10;自动生成的说明"/>
          <p:cNvPicPr>
            <a:picLocks noChangeAspect="1"/>
          </p:cNvPicPr>
          <p:nvPr userDrawn="1"/>
        </p:nvPicPr>
        <p:blipFill rotWithShape="1">
          <a:blip r:embed="rId4" cstate="email"/>
          <a:srcRect/>
          <a:stretch>
            <a:fillRect/>
          </a:stretch>
        </p:blipFill>
        <p:spPr>
          <a:xfrm>
            <a:off x="5178924" y="0"/>
            <a:ext cx="7013076" cy="6858000"/>
          </a:xfrm>
          <a:custGeom>
            <a:avLst/>
            <a:gdLst>
              <a:gd name="connsiteX0" fmla="*/ 3877363 w 7013076"/>
              <a:gd name="connsiteY0" fmla="*/ 0 h 6858000"/>
              <a:gd name="connsiteX1" fmla="*/ 7013076 w 7013076"/>
              <a:gd name="connsiteY1" fmla="*/ 0 h 6858000"/>
              <a:gd name="connsiteX2" fmla="*/ 7013076 w 7013076"/>
              <a:gd name="connsiteY2" fmla="*/ 692654 h 6858000"/>
              <a:gd name="connsiteX3" fmla="*/ 3527325 w 7013076"/>
              <a:gd name="connsiteY3" fmla="*/ 6858000 h 6858000"/>
              <a:gd name="connsiteX4" fmla="*/ 0 w 7013076"/>
              <a:gd name="connsiteY4" fmla="*/ 685800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013076" h="6858000">
                <a:moveTo>
                  <a:pt x="3877363" y="0"/>
                </a:moveTo>
                <a:lnTo>
                  <a:pt x="7013076" y="0"/>
                </a:lnTo>
                <a:lnTo>
                  <a:pt x="7013076" y="692654"/>
                </a:lnTo>
                <a:lnTo>
                  <a:pt x="3527325" y="6858000"/>
                </a:lnTo>
                <a:lnTo>
                  <a:pt x="0" y="6858000"/>
                </a:lnTo>
                <a:close/>
              </a:path>
            </a:pathLst>
          </a:custGeom>
        </p:spPr>
      </p:pic>
      <p:sp>
        <p:nvSpPr>
          <p:cNvPr id="52" name="任意多边形: 形状 51"/>
          <p:cNvSpPr/>
          <p:nvPr userDrawn="1"/>
        </p:nvSpPr>
        <p:spPr>
          <a:xfrm rot="1759603">
            <a:off x="5759550" y="3287609"/>
            <a:ext cx="326672" cy="3900322"/>
          </a:xfrm>
          <a:custGeom>
            <a:avLst/>
            <a:gdLst>
              <a:gd name="connsiteX0" fmla="*/ 0 w 326672"/>
              <a:gd name="connsiteY0" fmla="*/ 0 h 3900322"/>
              <a:gd name="connsiteX1" fmla="*/ 326672 w 326672"/>
              <a:gd name="connsiteY1" fmla="*/ 0 h 3900322"/>
              <a:gd name="connsiteX2" fmla="*/ 326672 w 326672"/>
              <a:gd name="connsiteY2" fmla="*/ 3716802 h 3900322"/>
              <a:gd name="connsiteX3" fmla="*/ 0 w 326672"/>
              <a:gd name="connsiteY3" fmla="*/ 3900322 h 3900322"/>
            </a:gdLst>
            <a:ahLst/>
            <a:cxnLst>
              <a:cxn ang="0">
                <a:pos x="connsiteX0" y="connsiteY0"/>
              </a:cxn>
              <a:cxn ang="0">
                <a:pos x="connsiteX1" y="connsiteY1"/>
              </a:cxn>
              <a:cxn ang="0">
                <a:pos x="connsiteX2" y="connsiteY2"/>
              </a:cxn>
              <a:cxn ang="0">
                <a:pos x="connsiteX3" y="connsiteY3"/>
              </a:cxn>
            </a:cxnLst>
            <a:rect l="l" t="t" r="r" b="b"/>
            <a:pathLst>
              <a:path w="326672" h="3900322">
                <a:moveTo>
                  <a:pt x="0" y="0"/>
                </a:moveTo>
                <a:lnTo>
                  <a:pt x="326672" y="0"/>
                </a:lnTo>
                <a:lnTo>
                  <a:pt x="326672" y="3716802"/>
                </a:lnTo>
                <a:lnTo>
                  <a:pt x="0" y="3900322"/>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44" name="任意多边形: 形状 43"/>
          <p:cNvSpPr/>
          <p:nvPr userDrawn="1"/>
        </p:nvSpPr>
        <p:spPr>
          <a:xfrm rot="1759603">
            <a:off x="8280302" y="-201925"/>
            <a:ext cx="170609" cy="2499133"/>
          </a:xfrm>
          <a:custGeom>
            <a:avLst/>
            <a:gdLst>
              <a:gd name="connsiteX0" fmla="*/ 0 w 170609"/>
              <a:gd name="connsiteY0" fmla="*/ 95846 h 2499133"/>
              <a:gd name="connsiteX1" fmla="*/ 170609 w 170609"/>
              <a:gd name="connsiteY1" fmla="*/ 0 h 2499133"/>
              <a:gd name="connsiteX2" fmla="*/ 170609 w 170609"/>
              <a:gd name="connsiteY2" fmla="*/ 2499133 h 2499133"/>
              <a:gd name="connsiteX3" fmla="*/ 0 w 170609"/>
              <a:gd name="connsiteY3" fmla="*/ 2499133 h 2499133"/>
            </a:gdLst>
            <a:ahLst/>
            <a:cxnLst>
              <a:cxn ang="0">
                <a:pos x="connsiteX0" y="connsiteY0"/>
              </a:cxn>
              <a:cxn ang="0">
                <a:pos x="connsiteX1" y="connsiteY1"/>
              </a:cxn>
              <a:cxn ang="0">
                <a:pos x="connsiteX2" y="connsiteY2"/>
              </a:cxn>
              <a:cxn ang="0">
                <a:pos x="connsiteX3" y="connsiteY3"/>
              </a:cxn>
            </a:cxnLst>
            <a:rect l="l" t="t" r="r" b="b"/>
            <a:pathLst>
              <a:path w="170609" h="2499133">
                <a:moveTo>
                  <a:pt x="0" y="95846"/>
                </a:moveTo>
                <a:lnTo>
                  <a:pt x="170609" y="0"/>
                </a:lnTo>
                <a:lnTo>
                  <a:pt x="170609" y="2499133"/>
                </a:lnTo>
                <a:lnTo>
                  <a:pt x="0" y="2499133"/>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任意多边形: 形状 21"/>
          <p:cNvSpPr/>
          <p:nvPr userDrawn="1"/>
        </p:nvSpPr>
        <p:spPr>
          <a:xfrm rot="1759603">
            <a:off x="11257062" y="-144084"/>
            <a:ext cx="326672" cy="3732241"/>
          </a:xfrm>
          <a:custGeom>
            <a:avLst/>
            <a:gdLst>
              <a:gd name="connsiteX0" fmla="*/ 0 w 326672"/>
              <a:gd name="connsiteY0" fmla="*/ 0 h 3732241"/>
              <a:gd name="connsiteX1" fmla="*/ 326672 w 326672"/>
              <a:gd name="connsiteY1" fmla="*/ 581488 h 3732241"/>
              <a:gd name="connsiteX2" fmla="*/ 326672 w 326672"/>
              <a:gd name="connsiteY2" fmla="*/ 3732241 h 3732241"/>
              <a:gd name="connsiteX3" fmla="*/ 0 w 326672"/>
              <a:gd name="connsiteY3" fmla="*/ 3732241 h 3732241"/>
            </a:gdLst>
            <a:ahLst/>
            <a:cxnLst>
              <a:cxn ang="0">
                <a:pos x="connsiteX0" y="connsiteY0"/>
              </a:cxn>
              <a:cxn ang="0">
                <a:pos x="connsiteX1" y="connsiteY1"/>
              </a:cxn>
              <a:cxn ang="0">
                <a:pos x="connsiteX2" y="connsiteY2"/>
              </a:cxn>
              <a:cxn ang="0">
                <a:pos x="connsiteX3" y="connsiteY3"/>
              </a:cxn>
            </a:cxnLst>
            <a:rect l="l" t="t" r="r" b="b"/>
            <a:pathLst>
              <a:path w="326672" h="3732241">
                <a:moveTo>
                  <a:pt x="0" y="0"/>
                </a:moveTo>
                <a:lnTo>
                  <a:pt x="326672" y="581488"/>
                </a:lnTo>
                <a:lnTo>
                  <a:pt x="326672" y="3732241"/>
                </a:lnTo>
                <a:lnTo>
                  <a:pt x="0" y="3732241"/>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53" name="任意多边形: 形状 52"/>
          <p:cNvSpPr/>
          <p:nvPr userDrawn="1"/>
        </p:nvSpPr>
        <p:spPr>
          <a:xfrm rot="1759603">
            <a:off x="9271255" y="4019758"/>
            <a:ext cx="170609" cy="3077209"/>
          </a:xfrm>
          <a:custGeom>
            <a:avLst/>
            <a:gdLst>
              <a:gd name="connsiteX0" fmla="*/ 0 w 170609"/>
              <a:gd name="connsiteY0" fmla="*/ 0 h 3077209"/>
              <a:gd name="connsiteX1" fmla="*/ 170609 w 170609"/>
              <a:gd name="connsiteY1" fmla="*/ 0 h 3077209"/>
              <a:gd name="connsiteX2" fmla="*/ 170609 w 170609"/>
              <a:gd name="connsiteY2" fmla="*/ 2981364 h 3077209"/>
              <a:gd name="connsiteX3" fmla="*/ 0 w 170609"/>
              <a:gd name="connsiteY3" fmla="*/ 3077209 h 3077209"/>
            </a:gdLst>
            <a:ahLst/>
            <a:cxnLst>
              <a:cxn ang="0">
                <a:pos x="connsiteX0" y="connsiteY0"/>
              </a:cxn>
              <a:cxn ang="0">
                <a:pos x="connsiteX1" y="connsiteY1"/>
              </a:cxn>
              <a:cxn ang="0">
                <a:pos x="connsiteX2" y="connsiteY2"/>
              </a:cxn>
              <a:cxn ang="0">
                <a:pos x="connsiteX3" y="connsiteY3"/>
              </a:cxn>
            </a:cxnLst>
            <a:rect l="l" t="t" r="r" b="b"/>
            <a:pathLst>
              <a:path w="170609" h="3077209">
                <a:moveTo>
                  <a:pt x="0" y="0"/>
                </a:moveTo>
                <a:lnTo>
                  <a:pt x="170609" y="0"/>
                </a:lnTo>
                <a:lnTo>
                  <a:pt x="170609" y="2981364"/>
                </a:lnTo>
                <a:lnTo>
                  <a:pt x="0" y="3077209"/>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7" name="文本占位符 25"/>
          <p:cNvSpPr>
            <a:spLocks noGrp="1"/>
          </p:cNvSpPr>
          <p:nvPr>
            <p:ph type="body" sz="quarter" idx="11" hasCustomPrompt="1"/>
          </p:nvPr>
        </p:nvSpPr>
        <p:spPr>
          <a:xfrm>
            <a:off x="667503" y="2749690"/>
            <a:ext cx="5798382" cy="878840"/>
          </a:xfrm>
          <a:prstGeom prst="rect">
            <a:avLst/>
          </a:prstGeom>
        </p:spPr>
        <p:txBody>
          <a:bodyPr lIns="0">
            <a:noAutofit/>
          </a:bodyPr>
          <a:lstStyle>
            <a:lvl1pPr marL="0" indent="0">
              <a:lnSpc>
                <a:spcPct val="100000"/>
              </a:lnSpc>
              <a:buNone/>
              <a:defRPr sz="5400" b="1" spc="100" baseline="0">
                <a:solidFill>
                  <a:schemeClr val="accent1"/>
                </a:solidFill>
                <a:latin typeface="+mj-ea"/>
                <a:ea typeface="+mj-ea"/>
              </a:defRPr>
            </a:lvl1pPr>
          </a:lstStyle>
          <a:p>
            <a:pPr lvl="0"/>
            <a:r>
              <a:rPr lang="zh-CN" altLang="en-US" dirty="0"/>
              <a:t>请输入你的大标题</a:t>
            </a:r>
            <a:endParaRPr lang="en-US" altLang="zh-CN" dirty="0"/>
          </a:p>
        </p:txBody>
      </p:sp>
      <p:sp>
        <p:nvSpPr>
          <p:cNvPr id="38" name="文本占位符 25"/>
          <p:cNvSpPr>
            <a:spLocks noGrp="1"/>
          </p:cNvSpPr>
          <p:nvPr>
            <p:ph type="body" sz="quarter" idx="12" hasCustomPrompt="1"/>
          </p:nvPr>
        </p:nvSpPr>
        <p:spPr>
          <a:xfrm>
            <a:off x="667503" y="1869834"/>
            <a:ext cx="5798382" cy="878840"/>
          </a:xfrm>
          <a:prstGeom prst="rect">
            <a:avLst/>
          </a:prstGeom>
        </p:spPr>
        <p:txBody>
          <a:bodyPr lIns="0">
            <a:noAutofit/>
          </a:bodyPr>
          <a:lstStyle>
            <a:lvl1pPr marL="0" indent="0">
              <a:lnSpc>
                <a:spcPct val="100000"/>
              </a:lnSpc>
              <a:buNone/>
              <a:defRPr sz="5400" b="0" spc="100" baseline="0">
                <a:latin typeface="+mj-ea"/>
                <a:ea typeface="+mj-ea"/>
              </a:defRPr>
            </a:lvl1pPr>
          </a:lstStyle>
          <a:p>
            <a:pPr lvl="0"/>
            <a:r>
              <a:rPr lang="zh-CN" altLang="en-US" dirty="0"/>
              <a:t>请输入答辩类型</a:t>
            </a:r>
            <a:endParaRPr lang="en-US" altLang="zh-CN" dirty="0"/>
          </a:p>
        </p:txBody>
      </p:sp>
      <p:cxnSp>
        <p:nvCxnSpPr>
          <p:cNvPr id="39" name="直接连接符 38"/>
          <p:cNvCxnSpPr/>
          <p:nvPr userDrawn="1"/>
        </p:nvCxnSpPr>
        <p:spPr>
          <a:xfrm>
            <a:off x="667503" y="4839800"/>
            <a:ext cx="493268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
        <p:nvSpPr>
          <p:cNvPr id="5" name="日期占位符 4"/>
          <p:cNvSpPr>
            <a:spLocks noGrp="1"/>
          </p:cNvSpPr>
          <p:nvPr>
            <p:ph type="dt" sz="half" idx="1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21" name="图片 20"/>
          <p:cNvPicPr>
            <a:picLocks noChangeAspect="1"/>
          </p:cNvPicPr>
          <p:nvPr userDrawn="1"/>
        </p:nvPicPr>
        <p:blipFill>
          <a:blip r:embed="rId5" cstate="email"/>
          <a:stretch>
            <a:fillRect/>
          </a:stretch>
        </p:blipFill>
        <p:spPr>
          <a:xfrm>
            <a:off x="660400" y="312015"/>
            <a:ext cx="1375700" cy="437285"/>
          </a:xfrm>
          <a:prstGeom prst="rect">
            <a:avLst/>
          </a:prstGeom>
        </p:spPr>
      </p:pic>
      <p:sp>
        <p:nvSpPr>
          <p:cNvPr id="20" name="文本占位符 28"/>
          <p:cNvSpPr>
            <a:spLocks noGrp="1"/>
          </p:cNvSpPr>
          <p:nvPr>
            <p:ph type="body" sz="quarter" idx="17" hasCustomPrompt="1"/>
          </p:nvPr>
        </p:nvSpPr>
        <p:spPr>
          <a:xfrm>
            <a:off x="667503" y="3641672"/>
            <a:ext cx="5798382" cy="286232"/>
          </a:xfrm>
          <a:prstGeom prst="rect">
            <a:avLst/>
          </a:prstGeom>
        </p:spPr>
        <p:txBody>
          <a:bodyPr lIns="0">
            <a:spAutoFit/>
          </a:bodyPr>
          <a:lstStyle>
            <a:lvl1pPr marL="0" indent="0">
              <a:lnSpc>
                <a:spcPct val="100000"/>
              </a:lnSpc>
              <a:buNone/>
              <a:defRPr sz="1200" spc="550" baseline="0">
                <a:solidFill>
                  <a:schemeClr val="bg1">
                    <a:lumMod val="75000"/>
                  </a:schemeClr>
                </a:solidFill>
                <a:latin typeface="+mj-lt"/>
              </a:defRPr>
            </a:lvl1pPr>
          </a:lstStyle>
          <a:p>
            <a:pPr lvl="0"/>
            <a:r>
              <a:rPr lang="en-US" altLang="zh-CN" dirty="0"/>
              <a:t>Supporting Your Text Here</a:t>
            </a:r>
          </a:p>
        </p:txBody>
      </p:sp>
    </p:spTree>
    <p:extLst>
      <p:ext uri="{BB962C8B-B14F-4D97-AF65-F5344CB8AC3E}">
        <p14:creationId xmlns:p14="http://schemas.microsoft.com/office/powerpoint/2010/main" val="157442792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自我介绍-1">
    <p:spTree>
      <p:nvGrpSpPr>
        <p:cNvPr id="1" name=""/>
        <p:cNvGrpSpPr/>
        <p:nvPr/>
      </p:nvGrpSpPr>
      <p:grpSpPr>
        <a:xfrm>
          <a:off x="0" y="0"/>
          <a:ext cx="0" cy="0"/>
          <a:chOff x="0" y="0"/>
          <a:chExt cx="0" cy="0"/>
        </a:xfrm>
      </p:grpSpPr>
      <p:pic>
        <p:nvPicPr>
          <p:cNvPr id="19" name="图片 18"/>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0" name="图片占位符 29"/>
          <p:cNvSpPr>
            <a:spLocks noGrp="1"/>
          </p:cNvSpPr>
          <p:nvPr>
            <p:ph type="pic" sz="quarter" idx="12"/>
          </p:nvPr>
        </p:nvSpPr>
        <p:spPr>
          <a:xfrm>
            <a:off x="2571074" y="1465802"/>
            <a:ext cx="3524926" cy="4336612"/>
          </a:xfrm>
          <a:custGeom>
            <a:avLst/>
            <a:gdLst>
              <a:gd name="connsiteX0" fmla="*/ 0 w 3524926"/>
              <a:gd name="connsiteY0" fmla="*/ 0 h 4326855"/>
              <a:gd name="connsiteX1" fmla="*/ 3524926 w 3524926"/>
              <a:gd name="connsiteY1" fmla="*/ 0 h 4326855"/>
              <a:gd name="connsiteX2" fmla="*/ 3524926 w 3524926"/>
              <a:gd name="connsiteY2" fmla="*/ 4326855 h 4326855"/>
              <a:gd name="connsiteX3" fmla="*/ 0 w 3524926"/>
              <a:gd name="connsiteY3" fmla="*/ 4326855 h 4326855"/>
            </a:gdLst>
            <a:ahLst/>
            <a:cxnLst>
              <a:cxn ang="0">
                <a:pos x="connsiteX0" y="connsiteY0"/>
              </a:cxn>
              <a:cxn ang="0">
                <a:pos x="connsiteX1" y="connsiteY1"/>
              </a:cxn>
              <a:cxn ang="0">
                <a:pos x="connsiteX2" y="connsiteY2"/>
              </a:cxn>
              <a:cxn ang="0">
                <a:pos x="connsiteX3" y="connsiteY3"/>
              </a:cxn>
            </a:cxnLst>
            <a:rect l="l" t="t" r="r" b="b"/>
            <a:pathLst>
              <a:path w="3524926" h="4326855">
                <a:moveTo>
                  <a:pt x="0" y="0"/>
                </a:moveTo>
                <a:lnTo>
                  <a:pt x="3524926" y="0"/>
                </a:lnTo>
                <a:lnTo>
                  <a:pt x="3524926" y="4326855"/>
                </a:lnTo>
                <a:lnTo>
                  <a:pt x="0" y="4326855"/>
                </a:lnTo>
                <a:close/>
              </a:path>
            </a:pathLst>
          </a:custGeom>
        </p:spPr>
        <p:txBody>
          <a:bodyPr wrap="square">
            <a:noAutofit/>
          </a:bodyPr>
          <a:lstStyle/>
          <a:p>
            <a:endParaRPr lang="zh-CN" altLang="en-US" dirty="0"/>
          </a:p>
        </p:txBody>
      </p:sp>
      <p:cxnSp>
        <p:nvCxnSpPr>
          <p:cNvPr id="21" name="直接连接符 20"/>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3" name="图片 2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grpSp>
        <p:nvGrpSpPr>
          <p:cNvPr id="25" name="组合 24"/>
          <p:cNvGrpSpPr/>
          <p:nvPr userDrawn="1"/>
        </p:nvGrpSpPr>
        <p:grpSpPr>
          <a:xfrm>
            <a:off x="660400" y="344681"/>
            <a:ext cx="384771" cy="384771"/>
            <a:chOff x="669869" y="597306"/>
            <a:chExt cx="409972" cy="409973"/>
          </a:xfrm>
        </p:grpSpPr>
        <p:sp>
          <p:nvSpPr>
            <p:cNvPr id="26"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7"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8"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68" name="文本占位符 67"/>
          <p:cNvSpPr>
            <a:spLocks noGrp="1"/>
          </p:cNvSpPr>
          <p:nvPr>
            <p:ph type="body" sz="quarter" idx="11" hasCustomPrompt="1"/>
          </p:nvPr>
        </p:nvSpPr>
        <p:spPr>
          <a:xfrm>
            <a:off x="1216933" y="347251"/>
            <a:ext cx="8920029" cy="402291"/>
          </a:xfrm>
          <a:prstGeom prst="rect">
            <a:avLst/>
          </a:prstGeom>
        </p:spPr>
        <p:txBody>
          <a:bodyPr lIns="0" tIns="4680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6" name="文本框 15"/>
          <p:cNvSpPr txBox="1"/>
          <p:nvPr userDrawn="1"/>
        </p:nvSpPr>
        <p:spPr>
          <a:xfrm rot="16200000">
            <a:off x="-1272970" y="3259723"/>
            <a:ext cx="4113883" cy="338554"/>
          </a:xfrm>
          <a:prstGeom prst="rect">
            <a:avLst/>
          </a:prstGeom>
          <a:noFill/>
        </p:spPr>
        <p:txBody>
          <a:bodyPr wrap="square" rtlCol="0">
            <a:spAutoFit/>
          </a:bodyPr>
          <a:lstStyle/>
          <a:p>
            <a:r>
              <a:rPr lang="en-US" altLang="zh-CN" sz="1600" spc="800" dirty="0">
                <a:solidFill>
                  <a:schemeClr val="bg1">
                    <a:lumMod val="75000"/>
                  </a:schemeClr>
                </a:solidFill>
              </a:rPr>
              <a:t>Southeast University</a:t>
            </a:r>
            <a:endParaRPr lang="zh-CN" altLang="en-US" sz="1600" spc="800" dirty="0">
              <a:solidFill>
                <a:schemeClr val="bg1">
                  <a:lumMod val="75000"/>
                </a:schemeClr>
              </a:solidFill>
            </a:endParaRPr>
          </a:p>
        </p:txBody>
      </p:sp>
      <p:sp>
        <p:nvSpPr>
          <p:cNvPr id="36" name="文本占位符 6"/>
          <p:cNvSpPr>
            <a:spLocks noGrp="1"/>
          </p:cNvSpPr>
          <p:nvPr>
            <p:ph type="body" sz="quarter" idx="18" hasCustomPrompt="1"/>
          </p:nvPr>
        </p:nvSpPr>
        <p:spPr>
          <a:xfrm>
            <a:off x="6632171" y="1253531"/>
            <a:ext cx="4886729" cy="1200329"/>
          </a:xfrm>
          <a:prstGeom prst="rect">
            <a:avLst/>
          </a:prstGeom>
          <a:noFill/>
        </p:spPr>
        <p:txBody>
          <a:bodyPr wrap="square" rtlCol="0">
            <a:spAutoFit/>
          </a:bodyPr>
          <a:lstStyle>
            <a:lvl1pPr marL="0" indent="0" algn="r">
              <a:lnSpc>
                <a:spcPct val="100000"/>
              </a:lnSpc>
              <a:buNone/>
              <a:defRPr lang="zh-CN" altLang="en-US" sz="7200" i="1" dirty="0">
                <a:solidFill>
                  <a:schemeClr val="bg1">
                    <a:lumMod val="95000"/>
                  </a:schemeClr>
                </a:solidFill>
              </a:defRPr>
            </a:lvl1pPr>
          </a:lstStyle>
          <a:p>
            <a:pPr marL="0" lvl="0"/>
            <a:r>
              <a:rPr lang="en-US" altLang="zh-CN" dirty="0"/>
              <a:t>Your name</a:t>
            </a:r>
            <a:endParaRPr lang="zh-CN" altLang="en-US" dirty="0"/>
          </a:p>
        </p:txBody>
      </p:sp>
      <p:sp>
        <p:nvSpPr>
          <p:cNvPr id="12" name="文本占位符 11"/>
          <p:cNvSpPr>
            <a:spLocks noGrp="1"/>
          </p:cNvSpPr>
          <p:nvPr>
            <p:ph type="body" sz="quarter" idx="22" hasCustomPrompt="1"/>
          </p:nvPr>
        </p:nvSpPr>
        <p:spPr>
          <a:xfrm>
            <a:off x="7398196" y="3937575"/>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7398196" y="4685329"/>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7398196" y="5433083"/>
            <a:ext cx="3814536" cy="400110"/>
          </a:xfrm>
          <a:prstGeom prst="rect">
            <a:avLst/>
          </a:prstGeom>
        </p:spPr>
        <p:txBody>
          <a:bodyPr>
            <a:spAutoFit/>
          </a:bodyPr>
          <a:lstStyle>
            <a:lvl1pPr marL="0" indent="0">
              <a:lnSpc>
                <a:spcPct val="100000"/>
              </a:lnSpc>
              <a:buNone/>
              <a:defRPr sz="2000"/>
            </a:lvl1pPr>
          </a:lstStyle>
          <a:p>
            <a:pPr lvl="0"/>
            <a:r>
              <a:rPr lang="zh-CN" altLang="en-US" dirty="0"/>
              <a:t>简单地介绍一下自己吧</a:t>
            </a:r>
          </a:p>
        </p:txBody>
      </p:sp>
      <p:sp>
        <p:nvSpPr>
          <p:cNvPr id="35" name="文本占位符 6"/>
          <p:cNvSpPr>
            <a:spLocks noGrp="1"/>
          </p:cNvSpPr>
          <p:nvPr>
            <p:ph type="body" sz="quarter" idx="17" hasCustomPrompt="1"/>
          </p:nvPr>
        </p:nvSpPr>
        <p:spPr>
          <a:xfrm>
            <a:off x="6749903" y="2564527"/>
            <a:ext cx="3396528" cy="400110"/>
          </a:xfrm>
          <a:prstGeom prst="rect">
            <a:avLst/>
          </a:prstGeom>
          <a:noFill/>
        </p:spPr>
        <p:txBody>
          <a:bodyPr wrap="square" lIns="0" rtlCol="0">
            <a:spAutoFit/>
          </a:bodyPr>
          <a:lstStyle>
            <a:lvl1pPr marL="0" indent="0">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7" name="文本占位符 6"/>
          <p:cNvSpPr>
            <a:spLocks noGrp="1"/>
          </p:cNvSpPr>
          <p:nvPr>
            <p:ph type="body" sz="quarter" idx="16" hasCustomPrompt="1"/>
          </p:nvPr>
        </p:nvSpPr>
        <p:spPr>
          <a:xfrm>
            <a:off x="6749903" y="1812873"/>
            <a:ext cx="3088698" cy="769441"/>
          </a:xfrm>
          <a:prstGeom prst="rect">
            <a:avLst/>
          </a:prstGeom>
          <a:noFill/>
        </p:spPr>
        <p:txBody>
          <a:bodyPr wrap="square" lIns="0" rtlCol="0">
            <a:spAutoFit/>
          </a:bodyPr>
          <a:lstStyle>
            <a:lvl1pPr marL="0" indent="0">
              <a:lnSpc>
                <a:spcPct val="100000"/>
              </a:lnSpc>
              <a:buNone/>
              <a:defRPr lang="zh-CN" altLang="en-US" sz="4400" b="1" dirty="0">
                <a:solidFill>
                  <a:schemeClr val="accent1"/>
                </a:solidFill>
              </a:defRPr>
            </a:lvl1pPr>
          </a:lstStyle>
          <a:p>
            <a:pPr marL="0" lvl="0"/>
            <a:r>
              <a:rPr lang="zh-CN" altLang="en-US" dirty="0"/>
              <a:t>你的姓名</a:t>
            </a:r>
          </a:p>
        </p:txBody>
      </p:sp>
      <p:sp>
        <p:nvSpPr>
          <p:cNvPr id="4" name="日期占位符 3"/>
          <p:cNvSpPr>
            <a:spLocks noGrp="1"/>
          </p:cNvSpPr>
          <p:nvPr>
            <p:ph type="dt" sz="half" idx="25"/>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7"/>
          </p:nvPr>
        </p:nvSpPr>
        <p:spPr/>
        <p:txBody>
          <a:bodyPr/>
          <a:lstStyle/>
          <a:p>
            <a:fld id="{C79ECAFE-A460-4E13-ABCB-32CAE6136244}" type="slidenum">
              <a:rPr lang="zh-CN" altLang="en-US" smtClean="0"/>
              <a:t>‹#›</a:t>
            </a:fld>
            <a:endParaRPr lang="zh-CN" altLang="en-US" dirty="0"/>
          </a:p>
        </p:txBody>
      </p:sp>
      <p:sp>
        <p:nvSpPr>
          <p:cNvPr id="22" name="矩形 21"/>
          <p:cNvSpPr/>
          <p:nvPr userDrawn="1"/>
        </p:nvSpPr>
        <p:spPr>
          <a:xfrm>
            <a:off x="5341519" y="3365304"/>
            <a:ext cx="2252502" cy="154113"/>
          </a:xfrm>
          <a:prstGeom prst="rect">
            <a:avLst/>
          </a:prstGeom>
          <a:gradFill>
            <a:gsLst>
              <a:gs pos="100000">
                <a:srgbClr val="FDA913"/>
              </a:gs>
              <a:gs pos="0">
                <a:schemeClr val="accent2">
                  <a:lumMod val="60000"/>
                  <a:lumOff val="40000"/>
                </a:schemeClr>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mn-ea"/>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自我介绍-2">
    <p:spTree>
      <p:nvGrpSpPr>
        <p:cNvPr id="1" name=""/>
        <p:cNvGrpSpPr/>
        <p:nvPr/>
      </p:nvGrpSpPr>
      <p:grpSpPr>
        <a:xfrm>
          <a:off x="0" y="0"/>
          <a:ext cx="0" cy="0"/>
          <a:chOff x="0" y="0"/>
          <a:chExt cx="0" cy="0"/>
        </a:xfrm>
      </p:grpSpPr>
      <p:pic>
        <p:nvPicPr>
          <p:cNvPr id="28" name="图片 2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pic>
        <p:nvPicPr>
          <p:cNvPr id="23" name="图片 22"/>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
        <p:nvSpPr>
          <p:cNvPr id="3" name="文本占位符 2"/>
          <p:cNvSpPr>
            <a:spLocks noGrp="1"/>
          </p:cNvSpPr>
          <p:nvPr>
            <p:ph type="body" sz="quarter" idx="25" hasCustomPrompt="1"/>
          </p:nvPr>
        </p:nvSpPr>
        <p:spPr>
          <a:xfrm>
            <a:off x="0" y="1093511"/>
            <a:ext cx="6400712" cy="1446550"/>
          </a:xfrm>
          <a:prstGeom prst="rect">
            <a:avLst/>
          </a:prstGeom>
          <a:noFill/>
        </p:spPr>
        <p:txBody>
          <a:bodyPr wrap="square" rtlCol="0">
            <a:spAutoFit/>
          </a:bodyPr>
          <a:lstStyle>
            <a:lvl1pPr algn="r">
              <a:defRPr kumimoji="0" lang="zh-CN" altLang="en-US" sz="8800" b="0" i="1" u="none" strike="noStrike" cap="none" spc="0" normalizeH="0" baseline="0" dirty="0">
                <a:ln>
                  <a:noFill/>
                </a:ln>
                <a:solidFill>
                  <a:schemeClr val="bg1">
                    <a:lumMod val="95000"/>
                  </a:schemeClr>
                </a:solidFill>
                <a:effectLst/>
                <a:uLnTx/>
                <a:uFillTx/>
                <a:latin typeface="Arial" panose="020B0604020202020204"/>
                <a:ea typeface="微软雅黑" panose="020B0503020204020204" charset="-122"/>
              </a:defRPr>
            </a:lvl1pPr>
          </a:lstStyle>
          <a:p>
            <a:pPr marL="0" marR="0" lvl="0" indent="0" fontAlgn="auto">
              <a:lnSpc>
                <a:spcPct val="100000"/>
              </a:lnSpc>
              <a:spcBef>
                <a:spcPts val="0"/>
              </a:spcBef>
              <a:spcAft>
                <a:spcPts val="0"/>
              </a:spcAft>
              <a:buClrTx/>
              <a:buSzTx/>
              <a:buFontTx/>
              <a:buNone/>
            </a:pPr>
            <a:r>
              <a:rPr lang="en-US" altLang="zh-CN" dirty="0"/>
              <a:t>Your name</a:t>
            </a:r>
            <a:endParaRPr lang="zh-CN" altLang="en-US" dirty="0"/>
          </a:p>
        </p:txBody>
      </p:sp>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12" name="文本占位符 11"/>
          <p:cNvSpPr>
            <a:spLocks noGrp="1"/>
          </p:cNvSpPr>
          <p:nvPr>
            <p:ph type="body" sz="quarter" idx="22" hasCustomPrompt="1"/>
          </p:nvPr>
        </p:nvSpPr>
        <p:spPr>
          <a:xfrm>
            <a:off x="660400" y="3881451"/>
            <a:ext cx="3610645"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0" name="文本占位符 11"/>
          <p:cNvSpPr>
            <a:spLocks noGrp="1"/>
          </p:cNvSpPr>
          <p:nvPr>
            <p:ph type="body" sz="quarter" idx="23" hasCustomPrompt="1"/>
          </p:nvPr>
        </p:nvSpPr>
        <p:spPr>
          <a:xfrm>
            <a:off x="660400" y="4685329"/>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41" name="文本占位符 11"/>
          <p:cNvSpPr>
            <a:spLocks noGrp="1"/>
          </p:cNvSpPr>
          <p:nvPr>
            <p:ph type="body" sz="quarter" idx="24" hasCustomPrompt="1"/>
          </p:nvPr>
        </p:nvSpPr>
        <p:spPr>
          <a:xfrm>
            <a:off x="660400" y="5433083"/>
            <a:ext cx="3610646" cy="400110"/>
          </a:xfrm>
          <a:prstGeom prst="rect">
            <a:avLst/>
          </a:prstGeom>
        </p:spPr>
        <p:txBody>
          <a:bodyPr wrap="square">
            <a:spAutoFit/>
          </a:bodyPr>
          <a:lstStyle>
            <a:lvl1pPr marL="0" indent="0" algn="r">
              <a:lnSpc>
                <a:spcPct val="100000"/>
              </a:lnSpc>
              <a:buNone/>
              <a:defRPr sz="2000"/>
            </a:lvl1pPr>
          </a:lstStyle>
          <a:p>
            <a:pPr lvl="0"/>
            <a:r>
              <a:rPr lang="zh-CN" altLang="en-US" dirty="0"/>
              <a:t>简单地介绍一下自己吧</a:t>
            </a:r>
          </a:p>
        </p:txBody>
      </p:sp>
      <p:sp>
        <p:nvSpPr>
          <p:cNvPr id="52" name="文本占位符 6"/>
          <p:cNvSpPr>
            <a:spLocks noGrp="1"/>
          </p:cNvSpPr>
          <p:nvPr>
            <p:ph type="body" sz="quarter" idx="16" hasCustomPrompt="1"/>
          </p:nvPr>
        </p:nvSpPr>
        <p:spPr>
          <a:xfrm>
            <a:off x="2331720" y="2106802"/>
            <a:ext cx="3088698" cy="769441"/>
          </a:xfrm>
          <a:prstGeom prst="rect">
            <a:avLst/>
          </a:prstGeom>
          <a:noFill/>
        </p:spPr>
        <p:txBody>
          <a:bodyPr wrap="square" rIns="0" rtlCol="0">
            <a:spAutoFit/>
          </a:bodyPr>
          <a:lstStyle>
            <a:lvl1pPr marL="0" indent="0" algn="r">
              <a:lnSpc>
                <a:spcPct val="100000"/>
              </a:lnSpc>
              <a:buNone/>
              <a:defRPr lang="zh-CN" altLang="en-US" sz="4400" b="1" dirty="0">
                <a:solidFill>
                  <a:schemeClr val="accent1"/>
                </a:solidFill>
              </a:defRPr>
            </a:lvl1pPr>
          </a:lstStyle>
          <a:p>
            <a:pPr marL="0" lvl="0"/>
            <a:r>
              <a:rPr lang="zh-CN" altLang="en-US" dirty="0"/>
              <a:t>你的姓名</a:t>
            </a:r>
          </a:p>
        </p:txBody>
      </p:sp>
      <p:sp>
        <p:nvSpPr>
          <p:cNvPr id="53" name="文本占位符 6"/>
          <p:cNvSpPr>
            <a:spLocks noGrp="1"/>
          </p:cNvSpPr>
          <p:nvPr>
            <p:ph type="body" sz="quarter" idx="17" hasCustomPrompt="1"/>
          </p:nvPr>
        </p:nvSpPr>
        <p:spPr>
          <a:xfrm>
            <a:off x="1541828" y="3152034"/>
            <a:ext cx="3396528" cy="400110"/>
          </a:xfrm>
          <a:prstGeom prst="rect">
            <a:avLst/>
          </a:prstGeom>
          <a:noFill/>
        </p:spPr>
        <p:txBody>
          <a:bodyPr wrap="square" rIns="0" rtlCol="0">
            <a:spAutoFit/>
          </a:bodyPr>
          <a:lstStyle>
            <a:lvl1pPr marL="0" indent="0" algn="r">
              <a:lnSpc>
                <a:spcPct val="100000"/>
              </a:lnSpc>
              <a:buNone/>
              <a:defRPr lang="zh-CN" altLang="en-US" b="1" dirty="0">
                <a:solidFill>
                  <a:schemeClr val="accent2"/>
                </a:solidFill>
              </a:defRPr>
            </a:lvl1pPr>
          </a:lstStyle>
          <a:p>
            <a:pPr marL="0" lvl="0"/>
            <a:r>
              <a:rPr lang="zh-CN" altLang="en-US" dirty="0"/>
              <a:t>你所在的院系 </a:t>
            </a:r>
            <a:r>
              <a:rPr lang="en-US" altLang="zh-CN" dirty="0"/>
              <a:t>/ </a:t>
            </a:r>
            <a:r>
              <a:rPr lang="zh-CN" altLang="en-US" dirty="0"/>
              <a:t>部门</a:t>
            </a:r>
          </a:p>
        </p:txBody>
      </p:sp>
      <p:sp>
        <p:nvSpPr>
          <p:cNvPr id="33" name="图片占位符 32"/>
          <p:cNvSpPr>
            <a:spLocks noGrp="1"/>
          </p:cNvSpPr>
          <p:nvPr>
            <p:ph type="pic" sz="quarter" idx="12"/>
          </p:nvPr>
        </p:nvSpPr>
        <p:spPr>
          <a:xfrm>
            <a:off x="5131444" y="0"/>
            <a:ext cx="7060556" cy="6858000"/>
          </a:xfrm>
          <a:custGeom>
            <a:avLst/>
            <a:gdLst>
              <a:gd name="connsiteX0" fmla="*/ 2232141 w 7060556"/>
              <a:gd name="connsiteY0" fmla="*/ 0 h 6858000"/>
              <a:gd name="connsiteX1" fmla="*/ 7060556 w 7060556"/>
              <a:gd name="connsiteY1" fmla="*/ 0 h 6858000"/>
              <a:gd name="connsiteX2" fmla="*/ 7060556 w 7060556"/>
              <a:gd name="connsiteY2" fmla="*/ 6858000 h 6858000"/>
              <a:gd name="connsiteX3" fmla="*/ 659756 w 7060556"/>
              <a:gd name="connsiteY3" fmla="*/ 6858000 h 6858000"/>
              <a:gd name="connsiteX4" fmla="*/ 0 w 7060556"/>
              <a:gd name="connsiteY4" fmla="*/ 5318567 h 6858000"/>
              <a:gd name="connsiteX5" fmla="*/ 2076565 w 7060556"/>
              <a:gd name="connsiteY5" fmla="*/ 341996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7060556" h="6858000">
                <a:moveTo>
                  <a:pt x="2232141" y="0"/>
                </a:moveTo>
                <a:lnTo>
                  <a:pt x="7060556" y="0"/>
                </a:lnTo>
                <a:lnTo>
                  <a:pt x="7060556" y="6858000"/>
                </a:lnTo>
                <a:lnTo>
                  <a:pt x="659756" y="6858000"/>
                </a:lnTo>
                <a:lnTo>
                  <a:pt x="0" y="5318567"/>
                </a:lnTo>
                <a:cubicBezTo>
                  <a:pt x="292020" y="4312534"/>
                  <a:pt x="1148983" y="2384867"/>
                  <a:pt x="2076565" y="341996"/>
                </a:cubicBezTo>
                <a:close/>
              </a:path>
            </a:pathLst>
          </a:custGeom>
        </p:spPr>
        <p:txBody>
          <a:bodyPr wrap="square">
            <a:noAutofit/>
          </a:bodyPr>
          <a:lstStyle/>
          <a:p>
            <a:endParaRPr lang="zh-CN" altLang="en-US" dirty="0"/>
          </a:p>
        </p:txBody>
      </p:sp>
      <p:grpSp>
        <p:nvGrpSpPr>
          <p:cNvPr id="24" name="组合 23"/>
          <p:cNvGrpSpPr/>
          <p:nvPr userDrawn="1"/>
        </p:nvGrpSpPr>
        <p:grpSpPr>
          <a:xfrm>
            <a:off x="660400" y="344681"/>
            <a:ext cx="384771" cy="384771"/>
            <a:chOff x="669869" y="597306"/>
            <a:chExt cx="409972" cy="409973"/>
          </a:xfrm>
        </p:grpSpPr>
        <p:sp>
          <p:nvSpPr>
            <p:cNvPr id="2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31"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5"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8" name="灯片编号占位符 7"/>
          <p:cNvSpPr>
            <a:spLocks noGrp="1"/>
          </p:cNvSpPr>
          <p:nvPr>
            <p:ph type="sldNum" sz="quarter" idx="28"/>
          </p:nvPr>
        </p:nvSpPr>
        <p:spPr/>
        <p:txBody>
          <a:bodyPr/>
          <a:lstStyle/>
          <a:p>
            <a:fld id="{C79ECAFE-A460-4E13-ABCB-32CAE6136244}" type="slidenum">
              <a:rPr lang="zh-CN" altLang="en-US" smtClean="0"/>
              <a:t>‹#›</a:t>
            </a:fld>
            <a:endParaRPr lang="zh-CN" altLang="en-US" dirty="0"/>
          </a:p>
        </p:txBody>
      </p:sp>
      <p:cxnSp>
        <p:nvCxnSpPr>
          <p:cNvPr id="18" name="直接连接符 17"/>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介绍内容拓展-1">
    <p:spTree>
      <p:nvGrpSpPr>
        <p:cNvPr id="1" name=""/>
        <p:cNvGrpSpPr/>
        <p:nvPr/>
      </p:nvGrpSpPr>
      <p:grpSpPr>
        <a:xfrm>
          <a:off x="0" y="0"/>
          <a:ext cx="0" cy="0"/>
          <a:chOff x="0" y="0"/>
          <a:chExt cx="0" cy="0"/>
        </a:xfrm>
      </p:grpSpPr>
      <p:pic>
        <p:nvPicPr>
          <p:cNvPr id="36" name="图片 35"/>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3" name="文本框 2"/>
          <p:cNvSpPr txBox="1"/>
          <p:nvPr userDrawn="1"/>
        </p:nvSpPr>
        <p:spPr>
          <a:xfrm>
            <a:off x="660400" y="1383671"/>
            <a:ext cx="5001787" cy="1323439"/>
          </a:xfrm>
          <a:prstGeom prst="rect">
            <a:avLst/>
          </a:prstGeom>
          <a:noFill/>
        </p:spPr>
        <p:txBody>
          <a:bodyPr wrap="square" lIns="0" rtlCol="0">
            <a:spAutoFit/>
          </a:bodyPr>
          <a:lstStyle/>
          <a:p>
            <a:r>
              <a:rPr lang="en-US" altLang="zh-CN" sz="8000" i="1" dirty="0">
                <a:solidFill>
                  <a:schemeClr val="bg1">
                    <a:lumMod val="95000"/>
                  </a:schemeClr>
                </a:solidFill>
              </a:rPr>
              <a:t>Our team</a:t>
            </a:r>
            <a:endParaRPr lang="zh-CN" altLang="en-US" sz="8000" i="1" dirty="0">
              <a:solidFill>
                <a:schemeClr val="bg1">
                  <a:lumMod val="95000"/>
                </a:schemeClr>
              </a:solidFill>
            </a:endParaRPr>
          </a:p>
        </p:txBody>
      </p:sp>
      <p:sp>
        <p:nvSpPr>
          <p:cNvPr id="32" name="图片占位符 31"/>
          <p:cNvSpPr>
            <a:spLocks noGrp="1"/>
          </p:cNvSpPr>
          <p:nvPr>
            <p:ph type="pic" sz="quarter" idx="31"/>
          </p:nvPr>
        </p:nvSpPr>
        <p:spPr>
          <a:xfrm>
            <a:off x="5792230"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27" name="文本占位符 26"/>
          <p:cNvSpPr>
            <a:spLocks noGrp="1"/>
          </p:cNvSpPr>
          <p:nvPr>
            <p:ph type="body" sz="quarter" idx="29" hasCustomPrompt="1"/>
          </p:nvPr>
        </p:nvSpPr>
        <p:spPr>
          <a:xfrm>
            <a:off x="1019067" y="2170482"/>
            <a:ext cx="3982720" cy="584775"/>
          </a:xfrm>
        </p:spPr>
        <p:txBody>
          <a:bodyPr lIns="0">
            <a:spAutoFit/>
          </a:bodyPr>
          <a:lstStyle>
            <a:lvl1pPr marL="0" indent="0">
              <a:lnSpc>
                <a:spcPct val="100000"/>
              </a:lnSpc>
              <a:buNone/>
              <a:defRPr sz="3200" b="1">
                <a:solidFill>
                  <a:schemeClr val="accent1"/>
                </a:solidFill>
              </a:defRPr>
            </a:lvl1pPr>
          </a:lstStyle>
          <a:p>
            <a:pPr lvl="0"/>
            <a:r>
              <a:rPr lang="zh-CN" altLang="en-US" dirty="0"/>
              <a:t>请输入你的团队名</a:t>
            </a:r>
          </a:p>
        </p:txBody>
      </p:sp>
      <p:sp>
        <p:nvSpPr>
          <p:cNvPr id="29" name="文本占位符 28"/>
          <p:cNvSpPr>
            <a:spLocks noGrp="1"/>
          </p:cNvSpPr>
          <p:nvPr>
            <p:ph type="body" sz="quarter" idx="30" hasCustomPrompt="1"/>
          </p:nvPr>
        </p:nvSpPr>
        <p:spPr>
          <a:xfrm>
            <a:off x="1019067" y="3119036"/>
            <a:ext cx="3982720" cy="1706963"/>
          </a:xfrm>
        </p:spPr>
        <p:txBody>
          <a:bodyPr wrap="square" lIns="0">
            <a:noAutofit/>
          </a:bodyPr>
          <a:lstStyle>
            <a:lvl1pPr marL="0" indent="0">
              <a:buNone/>
              <a:defRPr sz="1800"/>
            </a:lvl1pPr>
          </a:lstStyle>
          <a:p>
            <a:pPr lvl="0"/>
            <a:r>
              <a:rPr lang="zh-CN" altLang="en-US" dirty="0"/>
              <a:t>请输入你的团队介绍</a:t>
            </a:r>
          </a:p>
        </p:txBody>
      </p:sp>
      <p:sp>
        <p:nvSpPr>
          <p:cNvPr id="33" name="图片占位符 32"/>
          <p:cNvSpPr>
            <a:spLocks noGrp="1"/>
          </p:cNvSpPr>
          <p:nvPr>
            <p:ph type="pic" sz="quarter" idx="32"/>
          </p:nvPr>
        </p:nvSpPr>
        <p:spPr>
          <a:xfrm>
            <a:off x="7700964"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34" name="图片占位符 33"/>
          <p:cNvSpPr>
            <a:spLocks noGrp="1"/>
          </p:cNvSpPr>
          <p:nvPr>
            <p:ph type="pic" sz="quarter" idx="33"/>
          </p:nvPr>
        </p:nvSpPr>
        <p:spPr>
          <a:xfrm>
            <a:off x="9609697" y="1461189"/>
            <a:ext cx="1908733" cy="3364810"/>
          </a:xfrm>
          <a:custGeom>
            <a:avLst/>
            <a:gdLst>
              <a:gd name="connsiteX0" fmla="*/ 0 w 1908733"/>
              <a:gd name="connsiteY0" fmla="*/ 0 h 3364810"/>
              <a:gd name="connsiteX1" fmla="*/ 1908733 w 1908733"/>
              <a:gd name="connsiteY1" fmla="*/ 0 h 3364810"/>
              <a:gd name="connsiteX2" fmla="*/ 1908733 w 1908733"/>
              <a:gd name="connsiteY2" fmla="*/ 3364810 h 3364810"/>
              <a:gd name="connsiteX3" fmla="*/ 0 w 1908733"/>
              <a:gd name="connsiteY3" fmla="*/ 3364810 h 3364810"/>
            </a:gdLst>
            <a:ahLst/>
            <a:cxnLst>
              <a:cxn ang="0">
                <a:pos x="connsiteX0" y="connsiteY0"/>
              </a:cxn>
              <a:cxn ang="0">
                <a:pos x="connsiteX1" y="connsiteY1"/>
              </a:cxn>
              <a:cxn ang="0">
                <a:pos x="connsiteX2" y="connsiteY2"/>
              </a:cxn>
              <a:cxn ang="0">
                <a:pos x="connsiteX3" y="connsiteY3"/>
              </a:cxn>
            </a:cxnLst>
            <a:rect l="l" t="t" r="r" b="b"/>
            <a:pathLst>
              <a:path w="1908733" h="3364810">
                <a:moveTo>
                  <a:pt x="0" y="0"/>
                </a:moveTo>
                <a:lnTo>
                  <a:pt x="1908733" y="0"/>
                </a:lnTo>
                <a:lnTo>
                  <a:pt x="1908733" y="3364810"/>
                </a:lnTo>
                <a:lnTo>
                  <a:pt x="0" y="3364810"/>
                </a:lnTo>
                <a:close/>
              </a:path>
            </a:pathLst>
          </a:custGeom>
        </p:spPr>
        <p:txBody>
          <a:bodyPr wrap="square">
            <a:noAutofit/>
          </a:bodyPr>
          <a:lstStyle/>
          <a:p>
            <a:endParaRPr lang="zh-CN" altLang="en-US"/>
          </a:p>
        </p:txBody>
      </p:sp>
      <p:sp>
        <p:nvSpPr>
          <p:cNvPr id="25" name="文本占位符 11"/>
          <p:cNvSpPr>
            <a:spLocks noGrp="1"/>
          </p:cNvSpPr>
          <p:nvPr>
            <p:ph type="body" sz="quarter" idx="22" hasCustomPrompt="1"/>
          </p:nvPr>
        </p:nvSpPr>
        <p:spPr>
          <a:xfrm>
            <a:off x="579230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6" name="文本占位符 11"/>
          <p:cNvSpPr>
            <a:spLocks noGrp="1"/>
          </p:cNvSpPr>
          <p:nvPr>
            <p:ph type="body" sz="quarter" idx="34" hasCustomPrompt="1"/>
          </p:nvPr>
        </p:nvSpPr>
        <p:spPr>
          <a:xfrm>
            <a:off x="7700964"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28" name="文本占位符 11"/>
          <p:cNvSpPr>
            <a:spLocks noGrp="1"/>
          </p:cNvSpPr>
          <p:nvPr>
            <p:ph type="body" sz="quarter" idx="35" hasCustomPrompt="1"/>
          </p:nvPr>
        </p:nvSpPr>
        <p:spPr>
          <a:xfrm>
            <a:off x="9609619" y="5510702"/>
            <a:ext cx="1908733" cy="623397"/>
          </a:xfrm>
          <a:prstGeom prst="rect">
            <a:avLst/>
          </a:prstGeom>
        </p:spPr>
        <p:txBody>
          <a:bodyPr>
            <a:no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0" name="文本占位符 11"/>
          <p:cNvSpPr>
            <a:spLocks noGrp="1"/>
          </p:cNvSpPr>
          <p:nvPr>
            <p:ph type="body" sz="quarter" idx="36" hasCustomPrompt="1"/>
          </p:nvPr>
        </p:nvSpPr>
        <p:spPr>
          <a:xfrm>
            <a:off x="5792387"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31" name="文本占位符 11"/>
          <p:cNvSpPr>
            <a:spLocks noGrp="1"/>
          </p:cNvSpPr>
          <p:nvPr>
            <p:ph type="body" sz="quarter" idx="37" hasCustomPrompt="1"/>
          </p:nvPr>
        </p:nvSpPr>
        <p:spPr>
          <a:xfrm>
            <a:off x="7700808"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35" name="文本占位符 11"/>
          <p:cNvSpPr>
            <a:spLocks noGrp="1"/>
          </p:cNvSpPr>
          <p:nvPr>
            <p:ph type="body" sz="quarter" idx="38" hasCustomPrompt="1"/>
          </p:nvPr>
        </p:nvSpPr>
        <p:spPr>
          <a:xfrm>
            <a:off x="9609229" y="5105677"/>
            <a:ext cx="1908733" cy="400110"/>
          </a:xfrm>
          <a:prstGeom prst="rect">
            <a:avLst/>
          </a:prstGeom>
        </p:spPr>
        <p:txBody>
          <a:bodyPr>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cxnSp>
        <p:nvCxnSpPr>
          <p:cNvPr id="24" name="直接连接符 2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37" name="图片 36"/>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介绍内容拓展-2">
    <p:spTree>
      <p:nvGrpSpPr>
        <p:cNvPr id="1" name=""/>
        <p:cNvGrpSpPr/>
        <p:nvPr/>
      </p:nvGrpSpPr>
      <p:grpSpPr>
        <a:xfrm>
          <a:off x="0" y="0"/>
          <a:ext cx="0" cy="0"/>
          <a:chOff x="0" y="0"/>
          <a:chExt cx="0" cy="0"/>
        </a:xfrm>
      </p:grpSpPr>
      <p:pic>
        <p:nvPicPr>
          <p:cNvPr id="58" name="图片 57"/>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48" name="图片占位符 47"/>
          <p:cNvSpPr>
            <a:spLocks noGrp="1"/>
          </p:cNvSpPr>
          <p:nvPr>
            <p:ph type="pic" sz="quarter" idx="31"/>
          </p:nvPr>
        </p:nvSpPr>
        <p:spPr>
          <a:xfrm>
            <a:off x="669868"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9" name="组合 8"/>
          <p:cNvGrpSpPr/>
          <p:nvPr userDrawn="1"/>
        </p:nvGrpSpPr>
        <p:grpSpPr>
          <a:xfrm>
            <a:off x="660400" y="344681"/>
            <a:ext cx="384771" cy="384771"/>
            <a:chOff x="669869" y="597306"/>
            <a:chExt cx="409972" cy="409973"/>
          </a:xfrm>
        </p:grpSpPr>
        <p:sp>
          <p:nvSpPr>
            <p:cNvPr id="10"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1"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13" name="日期占位符 4"/>
          <p:cNvSpPr>
            <a:spLocks noGrp="1"/>
          </p:cNvSpPr>
          <p:nvPr>
            <p:ph type="dt" sz="half" idx="26"/>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14" name="灯片编号占位符 7"/>
          <p:cNvSpPr>
            <a:spLocks noGrp="1"/>
          </p:cNvSpPr>
          <p:nvPr>
            <p:ph type="sldNum" sz="quarter" idx="28"/>
          </p:nvPr>
        </p:nvSpPr>
        <p:spPr>
          <a:xfrm>
            <a:off x="8775700" y="6235702"/>
            <a:ext cx="2743200" cy="365125"/>
          </a:xfrm>
        </p:spPr>
        <p:txBody>
          <a:bodyPr/>
          <a:lstStyle/>
          <a:p>
            <a:fld id="{C79ECAFE-A460-4E13-ABCB-32CAE6136244}" type="slidenum">
              <a:rPr lang="zh-CN" altLang="en-US" smtClean="0"/>
              <a:t>‹#›</a:t>
            </a:fld>
            <a:endParaRPr lang="zh-CN" altLang="en-US" dirty="0"/>
          </a:p>
        </p:txBody>
      </p:sp>
      <p:sp>
        <p:nvSpPr>
          <p:cNvPr id="15" name="文本框 14"/>
          <p:cNvSpPr txBox="1"/>
          <p:nvPr userDrawn="1"/>
        </p:nvSpPr>
        <p:spPr>
          <a:xfrm>
            <a:off x="4104640" y="852965"/>
            <a:ext cx="3982720" cy="1107996"/>
          </a:xfrm>
          <a:prstGeom prst="rect">
            <a:avLst/>
          </a:prstGeom>
          <a:noFill/>
        </p:spPr>
        <p:txBody>
          <a:bodyPr wrap="square" lIns="90000" rtlCol="0">
            <a:spAutoFit/>
          </a:bodyPr>
          <a:lstStyle/>
          <a:p>
            <a:pPr algn="ctr"/>
            <a:r>
              <a:rPr lang="en-US" altLang="zh-CN" sz="6600" i="1" dirty="0">
                <a:solidFill>
                  <a:schemeClr val="bg1">
                    <a:lumMod val="95000"/>
                  </a:schemeClr>
                </a:solidFill>
              </a:rPr>
              <a:t>Our team</a:t>
            </a:r>
            <a:endParaRPr lang="zh-CN" altLang="en-US" sz="6600" i="1" dirty="0">
              <a:solidFill>
                <a:schemeClr val="bg1">
                  <a:lumMod val="95000"/>
                </a:schemeClr>
              </a:solidFill>
            </a:endParaRPr>
          </a:p>
        </p:txBody>
      </p:sp>
      <p:sp>
        <p:nvSpPr>
          <p:cNvPr id="16" name="文本占位符 26"/>
          <p:cNvSpPr>
            <a:spLocks noGrp="1"/>
          </p:cNvSpPr>
          <p:nvPr>
            <p:ph type="body" sz="quarter" idx="29" hasCustomPrompt="1"/>
          </p:nvPr>
        </p:nvSpPr>
        <p:spPr>
          <a:xfrm>
            <a:off x="4104640" y="1593828"/>
            <a:ext cx="3982720" cy="584775"/>
          </a:xfrm>
        </p:spPr>
        <p:txBody>
          <a:bodyPr lIns="90000">
            <a:spAutoFit/>
          </a:bodyPr>
          <a:lstStyle>
            <a:lvl1pPr marL="0" indent="0" algn="ctr">
              <a:lnSpc>
                <a:spcPct val="100000"/>
              </a:lnSpc>
              <a:buNone/>
              <a:defRPr sz="3200" b="1">
                <a:solidFill>
                  <a:schemeClr val="accent1"/>
                </a:solidFill>
              </a:defRPr>
            </a:lvl1pPr>
          </a:lstStyle>
          <a:p>
            <a:pPr lvl="0"/>
            <a:r>
              <a:rPr lang="zh-CN" altLang="en-US" dirty="0"/>
              <a:t>请输入你的团队名</a:t>
            </a:r>
          </a:p>
        </p:txBody>
      </p:sp>
      <p:sp>
        <p:nvSpPr>
          <p:cNvPr id="17" name="文本占位符 28"/>
          <p:cNvSpPr>
            <a:spLocks noGrp="1"/>
          </p:cNvSpPr>
          <p:nvPr>
            <p:ph type="body" sz="quarter" idx="30" hasCustomPrompt="1"/>
          </p:nvPr>
        </p:nvSpPr>
        <p:spPr>
          <a:xfrm>
            <a:off x="682883" y="2295279"/>
            <a:ext cx="10826234" cy="425698"/>
          </a:xfrm>
        </p:spPr>
        <p:txBody>
          <a:bodyPr wrap="square" lIns="90000">
            <a:normAutofit/>
          </a:bodyPr>
          <a:lstStyle>
            <a:lvl1pPr marL="0" indent="0" algn="ctr">
              <a:buNone/>
              <a:defRPr sz="1800"/>
            </a:lvl1pPr>
          </a:lstStyle>
          <a:p>
            <a:pPr lvl="0"/>
            <a:r>
              <a:rPr lang="zh-CN" altLang="en-US" dirty="0"/>
              <a:t>请输入你的团队介绍</a:t>
            </a:r>
          </a:p>
        </p:txBody>
      </p:sp>
      <p:sp>
        <p:nvSpPr>
          <p:cNvPr id="33" name="文本占位符 11"/>
          <p:cNvSpPr>
            <a:spLocks noGrp="1"/>
          </p:cNvSpPr>
          <p:nvPr>
            <p:ph type="body" sz="quarter" idx="22" hasCustomPrompt="1"/>
          </p:nvPr>
        </p:nvSpPr>
        <p:spPr>
          <a:xfrm>
            <a:off x="660322" y="5732617"/>
            <a:ext cx="2712258"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34" name="文本占位符 11"/>
          <p:cNvSpPr>
            <a:spLocks noGrp="1"/>
          </p:cNvSpPr>
          <p:nvPr>
            <p:ph type="body" sz="quarter" idx="36" hasCustomPrompt="1"/>
          </p:nvPr>
        </p:nvSpPr>
        <p:spPr>
          <a:xfrm>
            <a:off x="66040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1</a:t>
            </a:r>
            <a:endParaRPr lang="zh-CN" altLang="en-US" dirty="0"/>
          </a:p>
        </p:txBody>
      </p:sp>
      <p:sp>
        <p:nvSpPr>
          <p:cNvPr id="41" name="文本占位符 11"/>
          <p:cNvSpPr>
            <a:spLocks noGrp="1"/>
          </p:cNvSpPr>
          <p:nvPr>
            <p:ph type="body" sz="quarter" idx="37" hasCustomPrompt="1"/>
          </p:nvPr>
        </p:nvSpPr>
        <p:spPr>
          <a:xfrm>
            <a:off x="3382047"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2" name="文本占位符 11"/>
          <p:cNvSpPr>
            <a:spLocks noGrp="1"/>
          </p:cNvSpPr>
          <p:nvPr>
            <p:ph type="body" sz="quarter" idx="38" hasCustomPrompt="1"/>
          </p:nvPr>
        </p:nvSpPr>
        <p:spPr>
          <a:xfrm>
            <a:off x="3382125"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2</a:t>
            </a:r>
            <a:endParaRPr lang="zh-CN" altLang="en-US" dirty="0"/>
          </a:p>
        </p:txBody>
      </p:sp>
      <p:sp>
        <p:nvSpPr>
          <p:cNvPr id="43" name="文本占位符 11"/>
          <p:cNvSpPr>
            <a:spLocks noGrp="1"/>
          </p:cNvSpPr>
          <p:nvPr>
            <p:ph type="body" sz="quarter" idx="39" hasCustomPrompt="1"/>
          </p:nvPr>
        </p:nvSpPr>
        <p:spPr>
          <a:xfrm>
            <a:off x="6103772" y="5732616"/>
            <a:ext cx="2712258" cy="401484"/>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4" name="文本占位符 11"/>
          <p:cNvSpPr>
            <a:spLocks noGrp="1"/>
          </p:cNvSpPr>
          <p:nvPr>
            <p:ph type="body" sz="quarter" idx="40" hasCustomPrompt="1"/>
          </p:nvPr>
        </p:nvSpPr>
        <p:spPr>
          <a:xfrm>
            <a:off x="6103850" y="5327590"/>
            <a:ext cx="2712258"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3</a:t>
            </a:r>
            <a:endParaRPr lang="zh-CN" altLang="en-US" dirty="0"/>
          </a:p>
        </p:txBody>
      </p:sp>
      <p:sp>
        <p:nvSpPr>
          <p:cNvPr id="45" name="文本占位符 11"/>
          <p:cNvSpPr>
            <a:spLocks noGrp="1"/>
          </p:cNvSpPr>
          <p:nvPr>
            <p:ph type="body" sz="quarter" idx="41" hasCustomPrompt="1"/>
          </p:nvPr>
        </p:nvSpPr>
        <p:spPr>
          <a:xfrm>
            <a:off x="8825497" y="5732616"/>
            <a:ext cx="2693323" cy="400110"/>
          </a:xfrm>
          <a:prstGeom prst="rect">
            <a:avLst/>
          </a:prstGeom>
        </p:spPr>
        <p:txBody>
          <a:bodyPr>
            <a:normAutofit/>
          </a:bodyPr>
          <a:lstStyle>
            <a:lvl1pPr marL="0" indent="0" algn="ctr">
              <a:lnSpc>
                <a:spcPct val="100000"/>
              </a:lnSpc>
              <a:buNone/>
              <a:defRPr sz="1800"/>
            </a:lvl1pPr>
          </a:lstStyle>
          <a:p>
            <a:pPr lvl="0"/>
            <a:r>
              <a:rPr lang="zh-CN" altLang="en-US" dirty="0"/>
              <a:t>简单介绍一下</a:t>
            </a:r>
            <a:r>
              <a:rPr lang="en-US" altLang="zh-CN" dirty="0"/>
              <a:t>ta</a:t>
            </a:r>
            <a:endParaRPr lang="zh-CN" altLang="en-US" dirty="0"/>
          </a:p>
        </p:txBody>
      </p:sp>
      <p:sp>
        <p:nvSpPr>
          <p:cNvPr id="46" name="文本占位符 11"/>
          <p:cNvSpPr>
            <a:spLocks noGrp="1"/>
          </p:cNvSpPr>
          <p:nvPr>
            <p:ph type="body" sz="quarter" idx="42" hasCustomPrompt="1"/>
          </p:nvPr>
        </p:nvSpPr>
        <p:spPr>
          <a:xfrm>
            <a:off x="8825575" y="5327590"/>
            <a:ext cx="2693323" cy="400110"/>
          </a:xfrm>
          <a:prstGeom prst="rect">
            <a:avLst/>
          </a:prstGeom>
        </p:spPr>
        <p:txBody>
          <a:bodyPr wrap="square">
            <a:spAutoFit/>
          </a:bodyPr>
          <a:lstStyle>
            <a:lvl1pPr marL="0" indent="0" algn="ctr">
              <a:lnSpc>
                <a:spcPct val="100000"/>
              </a:lnSpc>
              <a:buNone/>
              <a:defRPr sz="2000" b="1">
                <a:solidFill>
                  <a:schemeClr val="accent1"/>
                </a:solidFill>
              </a:defRPr>
            </a:lvl1pPr>
          </a:lstStyle>
          <a:p>
            <a:pPr lvl="0"/>
            <a:r>
              <a:rPr lang="zh-CN" altLang="en-US" dirty="0"/>
              <a:t>团队成员</a:t>
            </a:r>
            <a:r>
              <a:rPr lang="en-US" altLang="zh-CN" dirty="0"/>
              <a:t>4</a:t>
            </a:r>
            <a:endParaRPr lang="zh-CN" altLang="en-US" dirty="0"/>
          </a:p>
        </p:txBody>
      </p:sp>
      <p:sp>
        <p:nvSpPr>
          <p:cNvPr id="55" name="图片占位符 54"/>
          <p:cNvSpPr>
            <a:spLocks noGrp="1"/>
          </p:cNvSpPr>
          <p:nvPr>
            <p:ph type="pic" sz="quarter" idx="43"/>
          </p:nvPr>
        </p:nvSpPr>
        <p:spPr>
          <a:xfrm>
            <a:off x="3382047"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6" name="图片占位符 55"/>
          <p:cNvSpPr>
            <a:spLocks noGrp="1"/>
          </p:cNvSpPr>
          <p:nvPr>
            <p:ph type="pic" sz="quarter" idx="44"/>
          </p:nvPr>
        </p:nvSpPr>
        <p:spPr>
          <a:xfrm>
            <a:off x="6094226"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sp>
        <p:nvSpPr>
          <p:cNvPr id="57" name="图片占位符 56"/>
          <p:cNvSpPr>
            <a:spLocks noGrp="1"/>
          </p:cNvSpPr>
          <p:nvPr>
            <p:ph type="pic" sz="quarter" idx="45"/>
          </p:nvPr>
        </p:nvSpPr>
        <p:spPr>
          <a:xfrm>
            <a:off x="8806405" y="3062205"/>
            <a:ext cx="2702712" cy="2106578"/>
          </a:xfrm>
          <a:custGeom>
            <a:avLst/>
            <a:gdLst>
              <a:gd name="connsiteX0" fmla="*/ 0 w 2712258"/>
              <a:gd name="connsiteY0" fmla="*/ 0 h 2106578"/>
              <a:gd name="connsiteX1" fmla="*/ 2712258 w 2712258"/>
              <a:gd name="connsiteY1" fmla="*/ 0 h 2106578"/>
              <a:gd name="connsiteX2" fmla="*/ 2712258 w 2712258"/>
              <a:gd name="connsiteY2" fmla="*/ 2106578 h 2106578"/>
              <a:gd name="connsiteX3" fmla="*/ 0 w 2712258"/>
              <a:gd name="connsiteY3" fmla="*/ 2106578 h 2106578"/>
            </a:gdLst>
            <a:ahLst/>
            <a:cxnLst>
              <a:cxn ang="0">
                <a:pos x="connsiteX0" y="connsiteY0"/>
              </a:cxn>
              <a:cxn ang="0">
                <a:pos x="connsiteX1" y="connsiteY1"/>
              </a:cxn>
              <a:cxn ang="0">
                <a:pos x="connsiteX2" y="connsiteY2"/>
              </a:cxn>
              <a:cxn ang="0">
                <a:pos x="connsiteX3" y="connsiteY3"/>
              </a:cxn>
            </a:cxnLst>
            <a:rect l="l" t="t" r="r" b="b"/>
            <a:pathLst>
              <a:path w="2712258" h="2106578">
                <a:moveTo>
                  <a:pt x="0" y="0"/>
                </a:moveTo>
                <a:lnTo>
                  <a:pt x="2712258" y="0"/>
                </a:lnTo>
                <a:lnTo>
                  <a:pt x="2712258" y="2106578"/>
                </a:lnTo>
                <a:lnTo>
                  <a:pt x="0" y="2106578"/>
                </a:lnTo>
                <a:close/>
              </a:path>
            </a:pathLst>
          </a:custGeom>
        </p:spPr>
        <p:txBody>
          <a:bodyPr wrap="square">
            <a:noAutofit/>
          </a:bodyPr>
          <a:lstStyle/>
          <a:p>
            <a:endParaRPr lang="zh-CN" altLang="en-US"/>
          </a:p>
        </p:txBody>
      </p:sp>
      <p:cxnSp>
        <p:nvCxnSpPr>
          <p:cNvPr id="27" name="直接连接符 26"/>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28" name="图片 27"/>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仅标题（主副标题）">
    <p:spTree>
      <p:nvGrpSpPr>
        <p:cNvPr id="1" name=""/>
        <p:cNvGrpSpPr/>
        <p:nvPr/>
      </p:nvGrpSpPr>
      <p:grpSpPr>
        <a:xfrm>
          <a:off x="0" y="0"/>
          <a:ext cx="0" cy="0"/>
          <a:chOff x="0" y="0"/>
          <a:chExt cx="0" cy="0"/>
        </a:xfrm>
      </p:grpSpPr>
      <p:pic>
        <p:nvPicPr>
          <p:cNvPr id="13" name="图片 12"/>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68"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sp>
        <p:nvSpPr>
          <p:cNvPr id="69" name="文本占位符 67"/>
          <p:cNvSpPr>
            <a:spLocks noGrp="1"/>
          </p:cNvSpPr>
          <p:nvPr>
            <p:ph type="body" sz="quarter" idx="12" hasCustomPrompt="1"/>
          </p:nvPr>
        </p:nvSpPr>
        <p:spPr>
          <a:xfrm>
            <a:off x="3950574" y="1119503"/>
            <a:ext cx="4290852" cy="585866"/>
          </a:xfrm>
          <a:prstGeom prst="rect">
            <a:avLst/>
          </a:prstGeom>
        </p:spPr>
        <p:txBody>
          <a:bodyPr lIns="90000" bIns="46800">
            <a:spAutoFit/>
          </a:bodyPr>
          <a:lstStyle>
            <a:lvl1pPr marL="0" indent="0" algn="ctr">
              <a:lnSpc>
                <a:spcPct val="100000"/>
              </a:lnSpc>
              <a:buNone/>
              <a:defRPr sz="3200" b="1">
                <a:solidFill>
                  <a:schemeClr val="accent1"/>
                </a:solidFill>
                <a:latin typeface="+mj-ea"/>
                <a:ea typeface="+mj-ea"/>
              </a:defRPr>
            </a:lvl1pPr>
          </a:lstStyle>
          <a:p>
            <a:pPr lvl="0"/>
            <a:r>
              <a:rPr lang="zh-CN" altLang="en-US" dirty="0"/>
              <a:t>请输入你的主标题</a:t>
            </a:r>
          </a:p>
        </p:txBody>
      </p:sp>
      <p:sp>
        <p:nvSpPr>
          <p:cNvPr id="72" name="文本占位符 67"/>
          <p:cNvSpPr>
            <a:spLocks noGrp="1"/>
          </p:cNvSpPr>
          <p:nvPr>
            <p:ph type="body" sz="quarter" idx="13" hasCustomPrompt="1"/>
          </p:nvPr>
        </p:nvSpPr>
        <p:spPr>
          <a:xfrm>
            <a:off x="3950574" y="1740158"/>
            <a:ext cx="4290852" cy="462755"/>
          </a:xfrm>
          <a:prstGeom prst="rect">
            <a:avLst/>
          </a:prstGeom>
        </p:spPr>
        <p:txBody>
          <a:bodyPr lIns="90000" bIns="46800">
            <a:spAutoFit/>
          </a:bodyPr>
          <a:lstStyle>
            <a:lvl1pPr marL="0" indent="0" algn="ctr">
              <a:lnSpc>
                <a:spcPct val="100000"/>
              </a:lnSpc>
              <a:buNone/>
              <a:defRPr sz="2400" b="1">
                <a:solidFill>
                  <a:schemeClr val="accent1"/>
                </a:solidFill>
                <a:latin typeface="+mj-ea"/>
                <a:ea typeface="+mj-ea"/>
              </a:defRPr>
            </a:lvl1pPr>
          </a:lstStyle>
          <a:p>
            <a:pPr lvl="0"/>
            <a:r>
              <a:rPr lang="zh-CN" altLang="en-US" dirty="0"/>
              <a:t>请输入你的副标题</a:t>
            </a:r>
          </a:p>
        </p:txBody>
      </p:sp>
      <p:sp>
        <p:nvSpPr>
          <p:cNvPr id="3" name="日期占位符 2"/>
          <p:cNvSpPr>
            <a:spLocks noGrp="1"/>
          </p:cNvSpPr>
          <p:nvPr>
            <p:ph type="dt" sz="half" idx="14"/>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16"/>
          </p:nvPr>
        </p:nvSpPr>
        <p:spPr/>
        <p:txBody>
          <a:bodyPr/>
          <a:lstStyle/>
          <a:p>
            <a:fld id="{C79ECAFE-A460-4E13-ABCB-32CAE6136244}" type="slidenum">
              <a:rPr lang="zh-CN" altLang="en-US" smtClean="0"/>
              <a:t>‹#›</a:t>
            </a:fld>
            <a:endParaRPr lang="zh-CN" altLang="en-US" dirty="0"/>
          </a:p>
        </p:txBody>
      </p:sp>
      <p:grpSp>
        <p:nvGrpSpPr>
          <p:cNvPr id="18" name="组合 17"/>
          <p:cNvGrpSpPr/>
          <p:nvPr userDrawn="1"/>
        </p:nvGrpSpPr>
        <p:grpSpPr>
          <a:xfrm>
            <a:off x="660400" y="344681"/>
            <a:ext cx="384771" cy="384771"/>
            <a:chOff x="669869" y="597306"/>
            <a:chExt cx="409972" cy="409973"/>
          </a:xfrm>
        </p:grpSpPr>
        <p:sp>
          <p:nvSpPr>
            <p:cNvPr id="19"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0"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2"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cxnSp>
        <p:nvCxnSpPr>
          <p:cNvPr id="14" name="直接连接符 13"/>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5" name="图片 14"/>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仅标题（无主副标题）">
    <p:spTree>
      <p:nvGrpSpPr>
        <p:cNvPr id="1" name=""/>
        <p:cNvGrpSpPr/>
        <p:nvPr/>
      </p:nvGrpSpPr>
      <p:grpSpPr>
        <a:xfrm>
          <a:off x="0" y="0"/>
          <a:ext cx="0" cy="0"/>
          <a:chOff x="0" y="0"/>
          <a:chExt cx="0" cy="0"/>
        </a:xfrm>
      </p:grpSpPr>
      <p:pic>
        <p:nvPicPr>
          <p:cNvPr id="11" name="图片 10"/>
          <p:cNvPicPr>
            <a:picLocks noChangeAspect="1"/>
          </p:cNvPicPr>
          <p:nvPr userDrawn="1"/>
        </p:nvPicPr>
        <p:blipFill rotWithShape="1">
          <a:blip r:embed="rId2">
            <a:alphaModFix amt="5000"/>
            <a:extLst>
              <a:ext uri="{28A0092B-C50C-407E-A947-70E740481C1C}">
                <a14:useLocalDpi xmlns:a14="http://schemas.microsoft.com/office/drawing/2010/main" val="0"/>
              </a:ext>
            </a:extLst>
          </a:blip>
          <a:srcRect t="7878" b="7878"/>
          <a:stretch>
            <a:fillRect/>
          </a:stretch>
        </p:blipFill>
        <p:spPr>
          <a:xfrm>
            <a:off x="0" y="0"/>
            <a:ext cx="12192000" cy="6858000"/>
          </a:xfrm>
          <a:prstGeom prst="rect">
            <a:avLst/>
          </a:prstGeom>
        </p:spPr>
      </p:pic>
      <p:sp>
        <p:nvSpPr>
          <p:cNvPr id="25" name="文本占位符 67"/>
          <p:cNvSpPr>
            <a:spLocks noGrp="1"/>
          </p:cNvSpPr>
          <p:nvPr>
            <p:ph type="body" sz="quarter" idx="11" hasCustomPrompt="1"/>
          </p:nvPr>
        </p:nvSpPr>
        <p:spPr>
          <a:xfrm>
            <a:off x="1216933" y="347251"/>
            <a:ext cx="8920029" cy="402291"/>
          </a:xfrm>
          <a:prstGeom prst="rect">
            <a:avLst/>
          </a:prstGeom>
        </p:spPr>
        <p:txBody>
          <a:bodyPr lIns="0" bIns="46800">
            <a:spAutoFit/>
          </a:bodyPr>
          <a:lstStyle>
            <a:lvl1pPr marL="0" indent="0">
              <a:lnSpc>
                <a:spcPct val="100000"/>
              </a:lnSpc>
              <a:buNone/>
              <a:defRPr b="1">
                <a:solidFill>
                  <a:schemeClr val="accent1"/>
                </a:solidFill>
                <a:latin typeface="+mj-ea"/>
                <a:ea typeface="+mj-ea"/>
              </a:defRPr>
            </a:lvl1pPr>
          </a:lstStyle>
          <a:p>
            <a:pPr lvl="0"/>
            <a:r>
              <a:rPr lang="zh-CN" altLang="en-US" dirty="0"/>
              <a:t>请输入你的章节标题</a:t>
            </a:r>
          </a:p>
        </p:txBody>
      </p:sp>
      <p:grpSp>
        <p:nvGrpSpPr>
          <p:cNvPr id="16" name="组合 15"/>
          <p:cNvGrpSpPr/>
          <p:nvPr userDrawn="1"/>
        </p:nvGrpSpPr>
        <p:grpSpPr>
          <a:xfrm>
            <a:off x="660400" y="344681"/>
            <a:ext cx="384771" cy="384771"/>
            <a:chOff x="669869" y="597306"/>
            <a:chExt cx="409972" cy="409973"/>
          </a:xfrm>
        </p:grpSpPr>
        <p:sp>
          <p:nvSpPr>
            <p:cNvPr id="17" name="íṥļîḓê"/>
            <p:cNvSpPr/>
            <p:nvPr/>
          </p:nvSpPr>
          <p:spPr>
            <a:xfrm>
              <a:off x="669869" y="597306"/>
              <a:ext cx="409972" cy="409973"/>
            </a:xfrm>
            <a:prstGeom prst="ellipse">
              <a:avLst/>
            </a:prstGeom>
            <a:noFill/>
            <a:ln w="12700">
              <a:solidFill>
                <a:schemeClr val="accent1">
                  <a:lumMod val="60000"/>
                  <a:lumOff val="40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775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18" name="íṥlíḓê"/>
            <p:cNvSpPr/>
            <p:nvPr/>
          </p:nvSpPr>
          <p:spPr>
            <a:xfrm>
              <a:off x="707772" y="635208"/>
              <a:ext cx="334166" cy="334167"/>
            </a:xfrm>
            <a:prstGeom prst="ellipse">
              <a:avLst/>
            </a:prstGeom>
            <a:solidFill>
              <a:schemeClr val="accent1">
                <a:lumMod val="60000"/>
                <a:lumOff val="4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5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cs"/>
              </a:endParaRPr>
            </a:p>
          </p:txBody>
        </p:sp>
        <p:sp>
          <p:nvSpPr>
            <p:cNvPr id="26" name="ïśļiḑé"/>
            <p:cNvSpPr/>
            <p:nvPr/>
          </p:nvSpPr>
          <p:spPr>
            <a:xfrm>
              <a:off x="772089" y="699681"/>
              <a:ext cx="205530" cy="205219"/>
            </a:xfrm>
            <a:custGeom>
              <a:avLst/>
              <a:gdLst>
                <a:gd name="connsiteX0" fmla="*/ 347041 w 607639"/>
                <a:gd name="connsiteY0" fmla="*/ 313875 h 606722"/>
                <a:gd name="connsiteX1" fmla="*/ 379713 w 607639"/>
                <a:gd name="connsiteY1" fmla="*/ 346512 h 606722"/>
                <a:gd name="connsiteX2" fmla="*/ 347041 w 607639"/>
                <a:gd name="connsiteY2" fmla="*/ 379149 h 606722"/>
                <a:gd name="connsiteX3" fmla="*/ 314369 w 607639"/>
                <a:gd name="connsiteY3" fmla="*/ 346512 h 606722"/>
                <a:gd name="connsiteX4" fmla="*/ 347041 w 607639"/>
                <a:gd name="connsiteY4" fmla="*/ 313875 h 606722"/>
                <a:gd name="connsiteX5" fmla="*/ 260563 w 607639"/>
                <a:gd name="connsiteY5" fmla="*/ 213037 h 606722"/>
                <a:gd name="connsiteX6" fmla="*/ 313452 w 607639"/>
                <a:gd name="connsiteY6" fmla="*/ 265856 h 606722"/>
                <a:gd name="connsiteX7" fmla="*/ 260563 w 607639"/>
                <a:gd name="connsiteY7" fmla="*/ 318675 h 606722"/>
                <a:gd name="connsiteX8" fmla="*/ 207674 w 607639"/>
                <a:gd name="connsiteY8" fmla="*/ 265856 h 606722"/>
                <a:gd name="connsiteX9" fmla="*/ 260563 w 607639"/>
                <a:gd name="connsiteY9" fmla="*/ 213037 h 606722"/>
                <a:gd name="connsiteX10" fmla="*/ 303775 w 607639"/>
                <a:gd name="connsiteY10" fmla="*/ 152236 h 606722"/>
                <a:gd name="connsiteX11" fmla="*/ 152466 w 607639"/>
                <a:gd name="connsiteY11" fmla="*/ 303317 h 606722"/>
                <a:gd name="connsiteX12" fmla="*/ 303775 w 607639"/>
                <a:gd name="connsiteY12" fmla="*/ 454486 h 606722"/>
                <a:gd name="connsiteX13" fmla="*/ 455173 w 607639"/>
                <a:gd name="connsiteY13" fmla="*/ 303317 h 606722"/>
                <a:gd name="connsiteX14" fmla="*/ 303775 w 607639"/>
                <a:gd name="connsiteY14" fmla="*/ 152236 h 606722"/>
                <a:gd name="connsiteX15" fmla="*/ 270042 w 607639"/>
                <a:gd name="connsiteY15" fmla="*/ 0 h 606722"/>
                <a:gd name="connsiteX16" fmla="*/ 337597 w 607639"/>
                <a:gd name="connsiteY16" fmla="*/ 0 h 606722"/>
                <a:gd name="connsiteX17" fmla="*/ 361628 w 607639"/>
                <a:gd name="connsiteY17" fmla="*/ 23995 h 606722"/>
                <a:gd name="connsiteX18" fmla="*/ 337597 w 607639"/>
                <a:gd name="connsiteY18" fmla="*/ 47901 h 606722"/>
                <a:gd name="connsiteX19" fmla="*/ 327806 w 607639"/>
                <a:gd name="connsiteY19" fmla="*/ 47901 h 606722"/>
                <a:gd name="connsiteX20" fmla="*/ 327806 w 607639"/>
                <a:gd name="connsiteY20" fmla="*/ 105756 h 606722"/>
                <a:gd name="connsiteX21" fmla="*/ 426691 w 607639"/>
                <a:gd name="connsiteY21" fmla="*/ 146726 h 606722"/>
                <a:gd name="connsiteX22" fmla="*/ 467723 w 607639"/>
                <a:gd name="connsiteY22" fmla="*/ 105756 h 606722"/>
                <a:gd name="connsiteX23" fmla="*/ 460780 w 607639"/>
                <a:gd name="connsiteY23" fmla="*/ 98913 h 606722"/>
                <a:gd name="connsiteX24" fmla="*/ 460780 w 607639"/>
                <a:gd name="connsiteY24" fmla="*/ 64965 h 606722"/>
                <a:gd name="connsiteX25" fmla="*/ 494691 w 607639"/>
                <a:gd name="connsiteY25" fmla="*/ 64965 h 606722"/>
                <a:gd name="connsiteX26" fmla="*/ 530382 w 607639"/>
                <a:gd name="connsiteY26" fmla="*/ 100602 h 606722"/>
                <a:gd name="connsiteX27" fmla="*/ 531094 w 607639"/>
                <a:gd name="connsiteY27" fmla="*/ 101313 h 606722"/>
                <a:gd name="connsiteX28" fmla="*/ 537414 w 607639"/>
                <a:gd name="connsiteY28" fmla="*/ 107534 h 606722"/>
                <a:gd name="connsiteX29" fmla="*/ 537770 w 607639"/>
                <a:gd name="connsiteY29" fmla="*/ 107978 h 606722"/>
                <a:gd name="connsiteX30" fmla="*/ 537948 w 607639"/>
                <a:gd name="connsiteY30" fmla="*/ 108156 h 606722"/>
                <a:gd name="connsiteX31" fmla="*/ 538482 w 607639"/>
                <a:gd name="connsiteY31" fmla="*/ 108689 h 606722"/>
                <a:gd name="connsiteX32" fmla="*/ 538215 w 607639"/>
                <a:gd name="connsiteY32" fmla="*/ 108423 h 606722"/>
                <a:gd name="connsiteX33" fmla="*/ 538749 w 607639"/>
                <a:gd name="connsiteY33" fmla="*/ 108867 h 606722"/>
                <a:gd name="connsiteX34" fmla="*/ 539105 w 607639"/>
                <a:gd name="connsiteY34" fmla="*/ 109311 h 606722"/>
                <a:gd name="connsiteX35" fmla="*/ 542487 w 607639"/>
                <a:gd name="connsiteY35" fmla="*/ 112688 h 606722"/>
                <a:gd name="connsiteX36" fmla="*/ 542487 w 607639"/>
                <a:gd name="connsiteY36" fmla="*/ 146637 h 606722"/>
                <a:gd name="connsiteX37" fmla="*/ 508576 w 607639"/>
                <a:gd name="connsiteY37" fmla="*/ 146637 h 606722"/>
                <a:gd name="connsiteX38" fmla="*/ 501634 w 607639"/>
                <a:gd name="connsiteY38" fmla="*/ 139705 h 606722"/>
                <a:gd name="connsiteX39" fmla="*/ 460691 w 607639"/>
                <a:gd name="connsiteY39" fmla="*/ 180675 h 606722"/>
                <a:gd name="connsiteX40" fmla="*/ 501723 w 607639"/>
                <a:gd name="connsiteY40" fmla="*/ 279410 h 606722"/>
                <a:gd name="connsiteX41" fmla="*/ 559576 w 607639"/>
                <a:gd name="connsiteY41" fmla="*/ 279410 h 606722"/>
                <a:gd name="connsiteX42" fmla="*/ 559576 w 607639"/>
                <a:gd name="connsiteY42" fmla="*/ 269634 h 606722"/>
                <a:gd name="connsiteX43" fmla="*/ 583608 w 607639"/>
                <a:gd name="connsiteY43" fmla="*/ 245639 h 606722"/>
                <a:gd name="connsiteX44" fmla="*/ 607639 w 607639"/>
                <a:gd name="connsiteY44" fmla="*/ 269634 h 606722"/>
                <a:gd name="connsiteX45" fmla="*/ 607639 w 607639"/>
                <a:gd name="connsiteY45" fmla="*/ 337088 h 606722"/>
                <a:gd name="connsiteX46" fmla="*/ 583608 w 607639"/>
                <a:gd name="connsiteY46" fmla="*/ 361083 h 606722"/>
                <a:gd name="connsiteX47" fmla="*/ 559576 w 607639"/>
                <a:gd name="connsiteY47" fmla="*/ 337088 h 606722"/>
                <a:gd name="connsiteX48" fmla="*/ 559576 w 607639"/>
                <a:gd name="connsiteY48" fmla="*/ 327312 h 606722"/>
                <a:gd name="connsiteX49" fmla="*/ 501723 w 607639"/>
                <a:gd name="connsiteY49" fmla="*/ 327312 h 606722"/>
                <a:gd name="connsiteX50" fmla="*/ 460691 w 607639"/>
                <a:gd name="connsiteY50" fmla="*/ 426047 h 606722"/>
                <a:gd name="connsiteX51" fmla="*/ 501634 w 607639"/>
                <a:gd name="connsiteY51" fmla="*/ 467017 h 606722"/>
                <a:gd name="connsiteX52" fmla="*/ 508576 w 607639"/>
                <a:gd name="connsiteY52" fmla="*/ 460085 h 606722"/>
                <a:gd name="connsiteX53" fmla="*/ 542487 w 607639"/>
                <a:gd name="connsiteY53" fmla="*/ 460085 h 606722"/>
                <a:gd name="connsiteX54" fmla="*/ 542487 w 607639"/>
                <a:gd name="connsiteY54" fmla="*/ 493945 h 606722"/>
                <a:gd name="connsiteX55" fmla="*/ 518990 w 607639"/>
                <a:gd name="connsiteY55" fmla="*/ 517496 h 606722"/>
                <a:gd name="connsiteX56" fmla="*/ 494691 w 607639"/>
                <a:gd name="connsiteY56" fmla="*/ 541668 h 606722"/>
                <a:gd name="connsiteX57" fmla="*/ 460780 w 607639"/>
                <a:gd name="connsiteY57" fmla="*/ 541668 h 606722"/>
                <a:gd name="connsiteX58" fmla="*/ 460780 w 607639"/>
                <a:gd name="connsiteY58" fmla="*/ 507809 h 606722"/>
                <a:gd name="connsiteX59" fmla="*/ 467723 w 607639"/>
                <a:gd name="connsiteY59" fmla="*/ 500877 h 606722"/>
                <a:gd name="connsiteX60" fmla="*/ 426691 w 607639"/>
                <a:gd name="connsiteY60" fmla="*/ 459996 h 606722"/>
                <a:gd name="connsiteX61" fmla="*/ 327806 w 607639"/>
                <a:gd name="connsiteY61" fmla="*/ 500966 h 606722"/>
                <a:gd name="connsiteX62" fmla="*/ 327806 w 607639"/>
                <a:gd name="connsiteY62" fmla="*/ 558732 h 606722"/>
                <a:gd name="connsiteX63" fmla="*/ 337597 w 607639"/>
                <a:gd name="connsiteY63" fmla="*/ 558732 h 606722"/>
                <a:gd name="connsiteX64" fmla="*/ 361628 w 607639"/>
                <a:gd name="connsiteY64" fmla="*/ 582727 h 606722"/>
                <a:gd name="connsiteX65" fmla="*/ 337597 w 607639"/>
                <a:gd name="connsiteY65" fmla="*/ 606722 h 606722"/>
                <a:gd name="connsiteX66" fmla="*/ 270042 w 607639"/>
                <a:gd name="connsiteY66" fmla="*/ 606722 h 606722"/>
                <a:gd name="connsiteX67" fmla="*/ 246011 w 607639"/>
                <a:gd name="connsiteY67" fmla="*/ 582727 h 606722"/>
                <a:gd name="connsiteX68" fmla="*/ 270042 w 607639"/>
                <a:gd name="connsiteY68" fmla="*/ 558732 h 606722"/>
                <a:gd name="connsiteX69" fmla="*/ 279833 w 607639"/>
                <a:gd name="connsiteY69" fmla="*/ 558732 h 606722"/>
                <a:gd name="connsiteX70" fmla="*/ 279833 w 607639"/>
                <a:gd name="connsiteY70" fmla="*/ 500966 h 606722"/>
                <a:gd name="connsiteX71" fmla="*/ 180948 w 607639"/>
                <a:gd name="connsiteY71" fmla="*/ 459996 h 606722"/>
                <a:gd name="connsiteX72" fmla="*/ 139916 w 607639"/>
                <a:gd name="connsiteY72" fmla="*/ 500877 h 606722"/>
                <a:gd name="connsiteX73" fmla="*/ 146859 w 607639"/>
                <a:gd name="connsiteY73" fmla="*/ 507809 h 606722"/>
                <a:gd name="connsiteX74" fmla="*/ 146859 w 607639"/>
                <a:gd name="connsiteY74" fmla="*/ 541668 h 606722"/>
                <a:gd name="connsiteX75" fmla="*/ 112859 w 607639"/>
                <a:gd name="connsiteY75" fmla="*/ 541668 h 606722"/>
                <a:gd name="connsiteX76" fmla="*/ 77257 w 607639"/>
                <a:gd name="connsiteY76" fmla="*/ 506120 h 606722"/>
                <a:gd name="connsiteX77" fmla="*/ 68534 w 607639"/>
                <a:gd name="connsiteY77" fmla="*/ 497411 h 606722"/>
                <a:gd name="connsiteX78" fmla="*/ 65063 w 607639"/>
                <a:gd name="connsiteY78" fmla="*/ 493945 h 606722"/>
                <a:gd name="connsiteX79" fmla="*/ 65063 w 607639"/>
                <a:gd name="connsiteY79" fmla="*/ 460085 h 606722"/>
                <a:gd name="connsiteX80" fmla="*/ 99063 w 607639"/>
                <a:gd name="connsiteY80" fmla="*/ 460085 h 606722"/>
                <a:gd name="connsiteX81" fmla="*/ 105916 w 607639"/>
                <a:gd name="connsiteY81" fmla="*/ 467017 h 606722"/>
                <a:gd name="connsiteX82" fmla="*/ 146948 w 607639"/>
                <a:gd name="connsiteY82" fmla="*/ 426047 h 606722"/>
                <a:gd name="connsiteX83" fmla="*/ 105916 w 607639"/>
                <a:gd name="connsiteY83" fmla="*/ 327312 h 606722"/>
                <a:gd name="connsiteX84" fmla="*/ 47974 w 607639"/>
                <a:gd name="connsiteY84" fmla="*/ 327312 h 606722"/>
                <a:gd name="connsiteX85" fmla="*/ 47974 w 607639"/>
                <a:gd name="connsiteY85" fmla="*/ 337088 h 606722"/>
                <a:gd name="connsiteX86" fmla="*/ 24031 w 607639"/>
                <a:gd name="connsiteY86" fmla="*/ 361083 h 606722"/>
                <a:gd name="connsiteX87" fmla="*/ 0 w 607639"/>
                <a:gd name="connsiteY87" fmla="*/ 337088 h 606722"/>
                <a:gd name="connsiteX88" fmla="*/ 0 w 607639"/>
                <a:gd name="connsiteY88" fmla="*/ 269634 h 606722"/>
                <a:gd name="connsiteX89" fmla="*/ 24031 w 607639"/>
                <a:gd name="connsiteY89" fmla="*/ 245639 h 606722"/>
                <a:gd name="connsiteX90" fmla="*/ 47974 w 607639"/>
                <a:gd name="connsiteY90" fmla="*/ 269634 h 606722"/>
                <a:gd name="connsiteX91" fmla="*/ 47974 w 607639"/>
                <a:gd name="connsiteY91" fmla="*/ 279410 h 606722"/>
                <a:gd name="connsiteX92" fmla="*/ 105916 w 607639"/>
                <a:gd name="connsiteY92" fmla="*/ 279410 h 606722"/>
                <a:gd name="connsiteX93" fmla="*/ 146948 w 607639"/>
                <a:gd name="connsiteY93" fmla="*/ 180675 h 606722"/>
                <a:gd name="connsiteX94" fmla="*/ 105916 w 607639"/>
                <a:gd name="connsiteY94" fmla="*/ 139705 h 606722"/>
                <a:gd name="connsiteX95" fmla="*/ 99063 w 607639"/>
                <a:gd name="connsiteY95" fmla="*/ 146637 h 606722"/>
                <a:gd name="connsiteX96" fmla="*/ 65063 w 607639"/>
                <a:gd name="connsiteY96" fmla="*/ 146637 h 606722"/>
                <a:gd name="connsiteX97" fmla="*/ 65063 w 607639"/>
                <a:gd name="connsiteY97" fmla="*/ 112688 h 606722"/>
                <a:gd name="connsiteX98" fmla="*/ 106450 w 607639"/>
                <a:gd name="connsiteY98" fmla="*/ 71452 h 606722"/>
                <a:gd name="connsiteX99" fmla="*/ 112859 w 607639"/>
                <a:gd name="connsiteY99" fmla="*/ 64965 h 606722"/>
                <a:gd name="connsiteX100" fmla="*/ 146859 w 607639"/>
                <a:gd name="connsiteY100" fmla="*/ 64965 h 606722"/>
                <a:gd name="connsiteX101" fmla="*/ 146859 w 607639"/>
                <a:gd name="connsiteY101" fmla="*/ 98913 h 606722"/>
                <a:gd name="connsiteX102" fmla="*/ 139916 w 607639"/>
                <a:gd name="connsiteY102" fmla="*/ 105756 h 606722"/>
                <a:gd name="connsiteX103" fmla="*/ 180948 w 607639"/>
                <a:gd name="connsiteY103" fmla="*/ 146726 h 606722"/>
                <a:gd name="connsiteX104" fmla="*/ 279833 w 607639"/>
                <a:gd name="connsiteY104" fmla="*/ 105756 h 606722"/>
                <a:gd name="connsiteX105" fmla="*/ 279833 w 607639"/>
                <a:gd name="connsiteY105" fmla="*/ 47901 h 606722"/>
                <a:gd name="connsiteX106" fmla="*/ 270042 w 607639"/>
                <a:gd name="connsiteY106" fmla="*/ 47901 h 606722"/>
                <a:gd name="connsiteX107" fmla="*/ 246011 w 607639"/>
                <a:gd name="connsiteY107" fmla="*/ 23995 h 606722"/>
                <a:gd name="connsiteX108" fmla="*/ 270042 w 607639"/>
                <a:gd name="connsiteY108" fmla="*/ 0 h 60672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607639" h="606722">
                  <a:moveTo>
                    <a:pt x="347041" y="313875"/>
                  </a:moveTo>
                  <a:cubicBezTo>
                    <a:pt x="365085" y="313875"/>
                    <a:pt x="379713" y="328487"/>
                    <a:pt x="379713" y="346512"/>
                  </a:cubicBezTo>
                  <a:cubicBezTo>
                    <a:pt x="379713" y="364537"/>
                    <a:pt x="365085" y="379149"/>
                    <a:pt x="347041" y="379149"/>
                  </a:cubicBezTo>
                  <a:cubicBezTo>
                    <a:pt x="328997" y="379149"/>
                    <a:pt x="314369" y="364537"/>
                    <a:pt x="314369" y="346512"/>
                  </a:cubicBezTo>
                  <a:cubicBezTo>
                    <a:pt x="314369" y="328487"/>
                    <a:pt x="328997" y="313875"/>
                    <a:pt x="347041" y="313875"/>
                  </a:cubicBezTo>
                  <a:close/>
                  <a:moveTo>
                    <a:pt x="260563" y="213037"/>
                  </a:moveTo>
                  <a:cubicBezTo>
                    <a:pt x="289773" y="213037"/>
                    <a:pt x="313452" y="236685"/>
                    <a:pt x="313452" y="265856"/>
                  </a:cubicBezTo>
                  <a:cubicBezTo>
                    <a:pt x="313452" y="295027"/>
                    <a:pt x="289773" y="318675"/>
                    <a:pt x="260563" y="318675"/>
                  </a:cubicBezTo>
                  <a:cubicBezTo>
                    <a:pt x="231353" y="318675"/>
                    <a:pt x="207674" y="295027"/>
                    <a:pt x="207674" y="265856"/>
                  </a:cubicBezTo>
                  <a:cubicBezTo>
                    <a:pt x="207674" y="236685"/>
                    <a:pt x="231353" y="213037"/>
                    <a:pt x="260563" y="213037"/>
                  </a:cubicBezTo>
                  <a:close/>
                  <a:moveTo>
                    <a:pt x="303775" y="152236"/>
                  </a:moveTo>
                  <a:cubicBezTo>
                    <a:pt x="220377" y="152236"/>
                    <a:pt x="152466" y="220045"/>
                    <a:pt x="152466" y="303317"/>
                  </a:cubicBezTo>
                  <a:cubicBezTo>
                    <a:pt x="152466" y="386678"/>
                    <a:pt x="220377" y="454486"/>
                    <a:pt x="303775" y="454486"/>
                  </a:cubicBezTo>
                  <a:cubicBezTo>
                    <a:pt x="387262" y="454486"/>
                    <a:pt x="455173" y="386678"/>
                    <a:pt x="455173" y="303317"/>
                  </a:cubicBezTo>
                  <a:cubicBezTo>
                    <a:pt x="455173" y="220045"/>
                    <a:pt x="387262" y="152236"/>
                    <a:pt x="303775" y="152236"/>
                  </a:cubicBezTo>
                  <a:close/>
                  <a:moveTo>
                    <a:pt x="270042" y="0"/>
                  </a:moveTo>
                  <a:lnTo>
                    <a:pt x="337597" y="0"/>
                  </a:lnTo>
                  <a:cubicBezTo>
                    <a:pt x="350859" y="0"/>
                    <a:pt x="361628" y="10753"/>
                    <a:pt x="361628" y="23995"/>
                  </a:cubicBezTo>
                  <a:cubicBezTo>
                    <a:pt x="361628" y="37237"/>
                    <a:pt x="350859" y="47901"/>
                    <a:pt x="337597" y="47901"/>
                  </a:cubicBezTo>
                  <a:lnTo>
                    <a:pt x="327806" y="47901"/>
                  </a:lnTo>
                  <a:lnTo>
                    <a:pt x="327806" y="105756"/>
                  </a:lnTo>
                  <a:cubicBezTo>
                    <a:pt x="364833" y="110200"/>
                    <a:pt x="398744" y="124864"/>
                    <a:pt x="426691" y="146726"/>
                  </a:cubicBezTo>
                  <a:lnTo>
                    <a:pt x="467723" y="105756"/>
                  </a:lnTo>
                  <a:lnTo>
                    <a:pt x="460780" y="98913"/>
                  </a:lnTo>
                  <a:cubicBezTo>
                    <a:pt x="451435" y="89493"/>
                    <a:pt x="451435" y="74385"/>
                    <a:pt x="460780" y="64965"/>
                  </a:cubicBezTo>
                  <a:cubicBezTo>
                    <a:pt x="470126" y="55633"/>
                    <a:pt x="485346" y="55633"/>
                    <a:pt x="494691" y="64965"/>
                  </a:cubicBezTo>
                  <a:lnTo>
                    <a:pt x="530382" y="100602"/>
                  </a:lnTo>
                  <a:lnTo>
                    <a:pt x="531094" y="101313"/>
                  </a:lnTo>
                  <a:lnTo>
                    <a:pt x="537414" y="107534"/>
                  </a:lnTo>
                  <a:lnTo>
                    <a:pt x="537770" y="107978"/>
                  </a:lnTo>
                  <a:lnTo>
                    <a:pt x="537948" y="108156"/>
                  </a:lnTo>
                  <a:lnTo>
                    <a:pt x="538482" y="108689"/>
                  </a:lnTo>
                  <a:lnTo>
                    <a:pt x="538215" y="108423"/>
                  </a:lnTo>
                  <a:lnTo>
                    <a:pt x="538749" y="108867"/>
                  </a:lnTo>
                  <a:lnTo>
                    <a:pt x="539105" y="109311"/>
                  </a:lnTo>
                  <a:lnTo>
                    <a:pt x="542487" y="112688"/>
                  </a:lnTo>
                  <a:cubicBezTo>
                    <a:pt x="551922" y="122109"/>
                    <a:pt x="551922" y="137217"/>
                    <a:pt x="542487" y="146637"/>
                  </a:cubicBezTo>
                  <a:cubicBezTo>
                    <a:pt x="533142" y="155969"/>
                    <a:pt x="517922" y="155969"/>
                    <a:pt x="508576" y="146637"/>
                  </a:cubicBezTo>
                  <a:lnTo>
                    <a:pt x="501634" y="139705"/>
                  </a:lnTo>
                  <a:lnTo>
                    <a:pt x="460691" y="180675"/>
                  </a:lnTo>
                  <a:cubicBezTo>
                    <a:pt x="482587" y="208491"/>
                    <a:pt x="497272" y="242440"/>
                    <a:pt x="501723" y="279410"/>
                  </a:cubicBezTo>
                  <a:lnTo>
                    <a:pt x="559576" y="279410"/>
                  </a:lnTo>
                  <a:lnTo>
                    <a:pt x="559576" y="269634"/>
                  </a:lnTo>
                  <a:cubicBezTo>
                    <a:pt x="559576" y="256393"/>
                    <a:pt x="570346" y="245639"/>
                    <a:pt x="583608" y="245639"/>
                  </a:cubicBezTo>
                  <a:cubicBezTo>
                    <a:pt x="596869" y="245639"/>
                    <a:pt x="607639" y="256393"/>
                    <a:pt x="607639" y="269634"/>
                  </a:cubicBezTo>
                  <a:lnTo>
                    <a:pt x="607639" y="337088"/>
                  </a:lnTo>
                  <a:cubicBezTo>
                    <a:pt x="607639" y="350329"/>
                    <a:pt x="596869" y="361083"/>
                    <a:pt x="583608" y="361083"/>
                  </a:cubicBezTo>
                  <a:cubicBezTo>
                    <a:pt x="570346" y="361083"/>
                    <a:pt x="559576" y="350329"/>
                    <a:pt x="559576" y="337088"/>
                  </a:cubicBezTo>
                  <a:lnTo>
                    <a:pt x="559576" y="327312"/>
                  </a:lnTo>
                  <a:lnTo>
                    <a:pt x="501723" y="327312"/>
                  </a:lnTo>
                  <a:cubicBezTo>
                    <a:pt x="497272" y="364282"/>
                    <a:pt x="482587" y="398142"/>
                    <a:pt x="460691" y="426047"/>
                  </a:cubicBezTo>
                  <a:lnTo>
                    <a:pt x="501634" y="467017"/>
                  </a:lnTo>
                  <a:lnTo>
                    <a:pt x="508576" y="460085"/>
                  </a:lnTo>
                  <a:cubicBezTo>
                    <a:pt x="517922" y="450753"/>
                    <a:pt x="533142" y="450753"/>
                    <a:pt x="542487" y="460085"/>
                  </a:cubicBezTo>
                  <a:cubicBezTo>
                    <a:pt x="551922" y="469416"/>
                    <a:pt x="551922" y="484613"/>
                    <a:pt x="542487" y="493945"/>
                  </a:cubicBezTo>
                  <a:cubicBezTo>
                    <a:pt x="512759" y="523717"/>
                    <a:pt x="518456" y="518029"/>
                    <a:pt x="518990" y="517496"/>
                  </a:cubicBezTo>
                  <a:cubicBezTo>
                    <a:pt x="518545" y="517940"/>
                    <a:pt x="514272" y="522206"/>
                    <a:pt x="494691" y="541668"/>
                  </a:cubicBezTo>
                  <a:cubicBezTo>
                    <a:pt x="485346" y="551089"/>
                    <a:pt x="470126" y="551089"/>
                    <a:pt x="460780" y="541668"/>
                  </a:cubicBezTo>
                  <a:cubicBezTo>
                    <a:pt x="451435" y="532337"/>
                    <a:pt x="451435" y="517140"/>
                    <a:pt x="460780" y="507809"/>
                  </a:cubicBezTo>
                  <a:lnTo>
                    <a:pt x="467723" y="500877"/>
                  </a:lnTo>
                  <a:lnTo>
                    <a:pt x="426691" y="459996"/>
                  </a:lnTo>
                  <a:cubicBezTo>
                    <a:pt x="398744" y="481858"/>
                    <a:pt x="364833" y="496522"/>
                    <a:pt x="327806" y="500966"/>
                  </a:cubicBezTo>
                  <a:lnTo>
                    <a:pt x="327806" y="558732"/>
                  </a:lnTo>
                  <a:lnTo>
                    <a:pt x="337597" y="558732"/>
                  </a:lnTo>
                  <a:cubicBezTo>
                    <a:pt x="350859" y="558732"/>
                    <a:pt x="361628" y="569485"/>
                    <a:pt x="361628" y="582727"/>
                  </a:cubicBezTo>
                  <a:cubicBezTo>
                    <a:pt x="361628" y="595969"/>
                    <a:pt x="350859" y="606722"/>
                    <a:pt x="337597" y="606722"/>
                  </a:cubicBezTo>
                  <a:lnTo>
                    <a:pt x="270042" y="606722"/>
                  </a:lnTo>
                  <a:cubicBezTo>
                    <a:pt x="256780" y="606722"/>
                    <a:pt x="246011" y="595969"/>
                    <a:pt x="246011" y="582727"/>
                  </a:cubicBezTo>
                  <a:cubicBezTo>
                    <a:pt x="246011" y="569485"/>
                    <a:pt x="256780" y="558732"/>
                    <a:pt x="270042" y="558732"/>
                  </a:cubicBezTo>
                  <a:lnTo>
                    <a:pt x="279833" y="558732"/>
                  </a:lnTo>
                  <a:lnTo>
                    <a:pt x="279833" y="500966"/>
                  </a:lnTo>
                  <a:cubicBezTo>
                    <a:pt x="242806" y="496522"/>
                    <a:pt x="208806" y="481858"/>
                    <a:pt x="180948" y="459996"/>
                  </a:cubicBezTo>
                  <a:lnTo>
                    <a:pt x="139916" y="500877"/>
                  </a:lnTo>
                  <a:lnTo>
                    <a:pt x="146859" y="507809"/>
                  </a:lnTo>
                  <a:cubicBezTo>
                    <a:pt x="156204" y="517140"/>
                    <a:pt x="156204" y="532337"/>
                    <a:pt x="146859" y="541668"/>
                  </a:cubicBezTo>
                  <a:cubicBezTo>
                    <a:pt x="137424" y="551089"/>
                    <a:pt x="122293" y="551089"/>
                    <a:pt x="112859" y="541668"/>
                  </a:cubicBezTo>
                  <a:lnTo>
                    <a:pt x="77257" y="506120"/>
                  </a:lnTo>
                  <a:lnTo>
                    <a:pt x="68534" y="497411"/>
                  </a:lnTo>
                  <a:lnTo>
                    <a:pt x="65063" y="493945"/>
                  </a:lnTo>
                  <a:cubicBezTo>
                    <a:pt x="55717" y="484613"/>
                    <a:pt x="55717" y="469416"/>
                    <a:pt x="65063" y="460085"/>
                  </a:cubicBezTo>
                  <a:cubicBezTo>
                    <a:pt x="74497" y="450753"/>
                    <a:pt x="89628" y="450753"/>
                    <a:pt x="99063" y="460085"/>
                  </a:cubicBezTo>
                  <a:lnTo>
                    <a:pt x="105916" y="467017"/>
                  </a:lnTo>
                  <a:lnTo>
                    <a:pt x="146948" y="426047"/>
                  </a:lnTo>
                  <a:cubicBezTo>
                    <a:pt x="125052" y="398142"/>
                    <a:pt x="110367" y="364282"/>
                    <a:pt x="105916" y="327312"/>
                  </a:cubicBezTo>
                  <a:lnTo>
                    <a:pt x="47974" y="327312"/>
                  </a:lnTo>
                  <a:lnTo>
                    <a:pt x="47974" y="337088"/>
                  </a:lnTo>
                  <a:cubicBezTo>
                    <a:pt x="47974" y="350329"/>
                    <a:pt x="37293" y="361083"/>
                    <a:pt x="24031" y="361083"/>
                  </a:cubicBezTo>
                  <a:cubicBezTo>
                    <a:pt x="10770" y="361083"/>
                    <a:pt x="0" y="350329"/>
                    <a:pt x="0" y="337088"/>
                  </a:cubicBezTo>
                  <a:lnTo>
                    <a:pt x="0" y="269634"/>
                  </a:lnTo>
                  <a:cubicBezTo>
                    <a:pt x="0" y="256393"/>
                    <a:pt x="10770" y="245639"/>
                    <a:pt x="24031" y="245639"/>
                  </a:cubicBezTo>
                  <a:cubicBezTo>
                    <a:pt x="37293" y="245639"/>
                    <a:pt x="47974" y="256393"/>
                    <a:pt x="47974" y="269634"/>
                  </a:cubicBezTo>
                  <a:lnTo>
                    <a:pt x="47974" y="279410"/>
                  </a:lnTo>
                  <a:lnTo>
                    <a:pt x="105916" y="279410"/>
                  </a:lnTo>
                  <a:cubicBezTo>
                    <a:pt x="110367" y="242440"/>
                    <a:pt x="125052" y="208491"/>
                    <a:pt x="146948" y="180675"/>
                  </a:cubicBezTo>
                  <a:lnTo>
                    <a:pt x="105916" y="139705"/>
                  </a:lnTo>
                  <a:lnTo>
                    <a:pt x="99063" y="146637"/>
                  </a:lnTo>
                  <a:cubicBezTo>
                    <a:pt x="89628" y="155969"/>
                    <a:pt x="74497" y="155969"/>
                    <a:pt x="65063" y="146637"/>
                  </a:cubicBezTo>
                  <a:cubicBezTo>
                    <a:pt x="55717" y="137217"/>
                    <a:pt x="55717" y="122109"/>
                    <a:pt x="65063" y="112688"/>
                  </a:cubicBezTo>
                  <a:lnTo>
                    <a:pt x="106450" y="71452"/>
                  </a:lnTo>
                  <a:lnTo>
                    <a:pt x="112859" y="64965"/>
                  </a:lnTo>
                  <a:cubicBezTo>
                    <a:pt x="122293" y="55633"/>
                    <a:pt x="137424" y="55633"/>
                    <a:pt x="146859" y="64965"/>
                  </a:cubicBezTo>
                  <a:cubicBezTo>
                    <a:pt x="156204" y="74385"/>
                    <a:pt x="156204" y="89493"/>
                    <a:pt x="146859" y="98913"/>
                  </a:cubicBezTo>
                  <a:lnTo>
                    <a:pt x="139916" y="105756"/>
                  </a:lnTo>
                  <a:lnTo>
                    <a:pt x="180948" y="146726"/>
                  </a:lnTo>
                  <a:cubicBezTo>
                    <a:pt x="208806" y="124864"/>
                    <a:pt x="242806" y="110200"/>
                    <a:pt x="279833" y="105756"/>
                  </a:cubicBezTo>
                  <a:lnTo>
                    <a:pt x="279833" y="47901"/>
                  </a:lnTo>
                  <a:lnTo>
                    <a:pt x="270042" y="47901"/>
                  </a:lnTo>
                  <a:cubicBezTo>
                    <a:pt x="256780" y="47901"/>
                    <a:pt x="246011" y="37237"/>
                    <a:pt x="246011" y="23995"/>
                  </a:cubicBezTo>
                  <a:cubicBezTo>
                    <a:pt x="246011" y="10753"/>
                    <a:pt x="256780" y="0"/>
                    <a:pt x="270042"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40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cs"/>
              </a:endParaRPr>
            </a:p>
          </p:txBody>
        </p:sp>
      </p:grpSp>
      <p:sp>
        <p:nvSpPr>
          <p:cNvPr id="4" name="日期占位符 3"/>
          <p:cNvSpPr>
            <a:spLocks noGrp="1"/>
          </p:cNvSpPr>
          <p:nvPr>
            <p:ph type="dt" sz="half" idx="12"/>
          </p:nvPr>
        </p:nvSpPr>
        <p:spPr>
          <a:xfrm>
            <a:off x="660400" y="6235702"/>
            <a:ext cx="3342640" cy="365125"/>
          </a:xfrm>
          <a:prstGeom prst="rect">
            <a:avLst/>
          </a:prstGeom>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14"/>
          </p:nvPr>
        </p:nvSpPr>
        <p:spPr/>
        <p:txBody>
          <a:bodyPr/>
          <a:lstStyle/>
          <a:p>
            <a:fld id="{C79ECAFE-A460-4E13-ABCB-32CAE6136244}" type="slidenum">
              <a:rPr lang="zh-CN" altLang="en-US" smtClean="0"/>
              <a:t>‹#›</a:t>
            </a:fld>
            <a:endParaRPr lang="zh-CN" altLang="en-US" dirty="0"/>
          </a:p>
        </p:txBody>
      </p:sp>
      <p:cxnSp>
        <p:nvCxnSpPr>
          <p:cNvPr id="12" name="直接连接符 11"/>
          <p:cNvCxnSpPr/>
          <p:nvPr userDrawn="1"/>
        </p:nvCxnSpPr>
        <p:spPr>
          <a:xfrm>
            <a:off x="650931" y="852684"/>
            <a:ext cx="10867969" cy="0"/>
          </a:xfrm>
          <a:prstGeom prst="line">
            <a:avLst/>
          </a:prstGeom>
          <a:ln>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pic>
        <p:nvPicPr>
          <p:cNvPr id="13" name="图片 12"/>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136962" y="292375"/>
            <a:ext cx="1375700" cy="437285"/>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18.xml"/><Relationship Id="rId1" Type="http://schemas.openxmlformats.org/officeDocument/2006/relationships/slideLayout" Target="../slideLayouts/slideLayout17.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6.xml"/><Relationship Id="rId13" Type="http://schemas.openxmlformats.org/officeDocument/2006/relationships/slideLayout" Target="../slideLayouts/slideLayout31.xml"/><Relationship Id="rId3" Type="http://schemas.openxmlformats.org/officeDocument/2006/relationships/slideLayout" Target="../slideLayouts/slideLayout21.xml"/><Relationship Id="rId7" Type="http://schemas.openxmlformats.org/officeDocument/2006/relationships/slideLayout" Target="../slideLayouts/slideLayout25.xml"/><Relationship Id="rId12" Type="http://schemas.openxmlformats.org/officeDocument/2006/relationships/slideLayout" Target="../slideLayouts/slideLayout30.xml"/><Relationship Id="rId17" Type="http://schemas.openxmlformats.org/officeDocument/2006/relationships/theme" Target="../theme/theme3.xml"/><Relationship Id="rId2" Type="http://schemas.openxmlformats.org/officeDocument/2006/relationships/slideLayout" Target="../slideLayouts/slideLayout20.xml"/><Relationship Id="rId16" Type="http://schemas.openxmlformats.org/officeDocument/2006/relationships/slideLayout" Target="../slideLayouts/slideLayout34.xml"/><Relationship Id="rId1" Type="http://schemas.openxmlformats.org/officeDocument/2006/relationships/slideLayout" Target="../slideLayouts/slideLayout19.xml"/><Relationship Id="rId6" Type="http://schemas.openxmlformats.org/officeDocument/2006/relationships/slideLayout" Target="../slideLayouts/slideLayout24.xml"/><Relationship Id="rId11" Type="http://schemas.openxmlformats.org/officeDocument/2006/relationships/slideLayout" Target="../slideLayouts/slideLayout29.xml"/><Relationship Id="rId5" Type="http://schemas.openxmlformats.org/officeDocument/2006/relationships/slideLayout" Target="../slideLayouts/slideLayout23.xml"/><Relationship Id="rId15" Type="http://schemas.openxmlformats.org/officeDocument/2006/relationships/slideLayout" Target="../slideLayouts/slideLayout33.xml"/><Relationship Id="rId10" Type="http://schemas.openxmlformats.org/officeDocument/2006/relationships/slideLayout" Target="../slideLayouts/slideLayout28.xml"/><Relationship Id="rId4" Type="http://schemas.openxmlformats.org/officeDocument/2006/relationships/slideLayout" Target="../slideLayouts/slideLayout22.xml"/><Relationship Id="rId9" Type="http://schemas.openxmlformats.org/officeDocument/2006/relationships/slideLayout" Target="../slideLayouts/slideLayout27.xml"/><Relationship Id="rId14" Type="http://schemas.openxmlformats.org/officeDocument/2006/relationships/slideLayout" Target="../slideLayouts/slideLayout3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66" r:id="rId1"/>
    <p:sldLayoutId id="2147483667" r:id="rId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69869" y="1"/>
            <a:ext cx="10849030" cy="749299"/>
          </a:xfrm>
          <a:prstGeom prst="rect">
            <a:avLst/>
          </a:prstGeom>
        </p:spPr>
        <p:txBody>
          <a:bodyPr vert="horz" lIns="0" tIns="0" rIns="0" bIns="0" rtlCol="0" anchor="b" anchorCtr="0">
            <a:noAutofit/>
          </a:bodyPr>
          <a:lstStyle/>
          <a:p>
            <a:r>
              <a:rPr lang="zh-CN" altLang="en-US" dirty="0"/>
              <a:t>单击此处编辑母版标题样式</a:t>
            </a:r>
          </a:p>
        </p:txBody>
      </p:sp>
      <p:sp>
        <p:nvSpPr>
          <p:cNvPr id="3" name="文本占位符 2"/>
          <p:cNvSpPr>
            <a:spLocks noGrp="1"/>
          </p:cNvSpPr>
          <p:nvPr>
            <p:ph type="body" idx="1"/>
          </p:nvPr>
        </p:nvSpPr>
        <p:spPr>
          <a:xfrm>
            <a:off x="669869" y="850901"/>
            <a:ext cx="10849031" cy="5283200"/>
          </a:xfrm>
          <a:prstGeom prst="rect">
            <a:avLst/>
          </a:prstGeom>
        </p:spPr>
        <p:txBody>
          <a:bodyPr vert="horz" lIns="91440" tIns="45720" rIns="91440" bIns="45720" rtlCol="0">
            <a:no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5" name="日期占位符 3"/>
          <p:cNvSpPr>
            <a:spLocks noGrp="1"/>
          </p:cNvSpPr>
          <p:nvPr>
            <p:ph type="dt" sz="half" idx="2"/>
          </p:nvPr>
        </p:nvSpPr>
        <p:spPr>
          <a:xfrm>
            <a:off x="660400" y="6235702"/>
            <a:ext cx="3342640" cy="365125"/>
          </a:xfrm>
          <a:prstGeom prst="rect">
            <a:avLst/>
          </a:prstGeom>
        </p:spPr>
        <p:txBody>
          <a:bodyPr vert="horz" lIns="0" tIns="45720" rIns="91440" bIns="45720" rtlCol="0" anchor="ctr"/>
          <a:lstStyle>
            <a:lvl1pPr marL="0" marR="0" indent="0" algn="l" defTabSz="914400" rtl="0" eaLnBrk="1" fontAlgn="auto" latinLnBrk="0" hangingPunct="1">
              <a:lnSpc>
                <a:spcPct val="100000"/>
              </a:lnSpc>
              <a:spcBef>
                <a:spcPts val="0"/>
              </a:spcBef>
              <a:spcAft>
                <a:spcPts val="0"/>
              </a:spcAft>
              <a:buClrTx/>
              <a:buSzTx/>
              <a:buFontTx/>
              <a:buNone/>
              <a:defRPr sz="1400" spc="100" baseline="0">
                <a:solidFill>
                  <a:schemeClr val="tx1">
                    <a:tint val="75000"/>
                  </a:schemeClr>
                </a:solidFill>
              </a:defRPr>
            </a:lvl1p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6" name="页脚占位符 4"/>
          <p:cNvSpPr>
            <a:spLocks noGrp="1"/>
          </p:cNvSpPr>
          <p:nvPr>
            <p:ph type="ftr" sz="quarter" idx="3"/>
          </p:nvPr>
        </p:nvSpPr>
        <p:spPr>
          <a:xfrm>
            <a:off x="4622800" y="6235702"/>
            <a:ext cx="2946400" cy="365125"/>
          </a:xfrm>
          <a:prstGeom prst="rect">
            <a:avLst/>
          </a:prstGeom>
        </p:spPr>
        <p:txBody>
          <a:bodyPr vert="horz" lIns="91440" tIns="45720" rIns="91440" bIns="45720" rtlCol="0" anchor="ctr"/>
          <a:lstStyle>
            <a:lvl1pPr algn="ctr">
              <a:defRPr sz="1400" i="0" spc="300" baseline="0">
                <a:solidFill>
                  <a:schemeClr val="accent1"/>
                </a:solidFill>
              </a:defRPr>
            </a:lvl1pPr>
          </a:lstStyle>
          <a:p>
            <a:pPr>
              <a:defRPr/>
            </a:pPr>
            <a:endParaRPr lang="zh-CN" altLang="en-US" dirty="0"/>
          </a:p>
        </p:txBody>
      </p:sp>
      <p:sp>
        <p:nvSpPr>
          <p:cNvPr id="4" name="灯片编号占位符 3"/>
          <p:cNvSpPr>
            <a:spLocks noGrp="1"/>
          </p:cNvSpPr>
          <p:nvPr>
            <p:ph type="sldNum" sz="quarter" idx="4"/>
          </p:nvPr>
        </p:nvSpPr>
        <p:spPr>
          <a:xfrm>
            <a:off x="8775700" y="6235702"/>
            <a:ext cx="2743200" cy="365125"/>
          </a:xfrm>
          <a:prstGeom prst="rect">
            <a:avLst/>
          </a:prstGeom>
        </p:spPr>
        <p:txBody>
          <a:bodyPr vert="horz" lIns="91440" tIns="45720" rIns="0" bIns="45720" rtlCol="0" anchor="ctr"/>
          <a:lstStyle>
            <a:lvl1pPr algn="r">
              <a:defRPr sz="1400">
                <a:solidFill>
                  <a:schemeClr val="bg1">
                    <a:lumMod val="75000"/>
                  </a:schemeClr>
                </a:solidFill>
              </a:defRPr>
            </a:lvl1pPr>
          </a:lstStyle>
          <a:p>
            <a:fld id="{C79ECAFE-A460-4E13-ABCB-32CAE6136244}" type="slidenum">
              <a:rPr lang="zh-CN" altLang="en-US" smtClean="0"/>
              <a:t>‹#›</a:t>
            </a:fld>
            <a:endParaRPr lang="zh-CN" altLang="en-US" dirty="0"/>
          </a:p>
        </p:txBody>
      </p:sp>
    </p:spTree>
    <p:extLst>
      <p:ext uri="{BB962C8B-B14F-4D97-AF65-F5344CB8AC3E}">
        <p14:creationId xmlns:p14="http://schemas.microsoft.com/office/powerpoint/2010/main" val="3960710700"/>
      </p:ext>
    </p:extLst>
  </p:cSld>
  <p:clrMap bg1="lt1" tx1="dk1" bg2="lt2" tx2="dk2" accent1="accent1" accent2="accent2" accent3="accent3" accent4="accent4" accent5="accent5" accent6="accent6" hlink="hlink" folHlink="folHlink"/>
  <p:sldLayoutIdLst>
    <p:sldLayoutId id="2147483669" r:id="rId1"/>
    <p:sldLayoutId id="2147483670" r:id="rId2"/>
    <p:sldLayoutId id="2147483671" r:id="rId3"/>
    <p:sldLayoutId id="2147483672" r:id="rId4"/>
    <p:sldLayoutId id="2147483673" r:id="rId5"/>
    <p:sldLayoutId id="2147483674" r:id="rId6"/>
    <p:sldLayoutId id="2147483675" r:id="rId7"/>
    <p:sldLayoutId id="2147483676" r:id="rId8"/>
    <p:sldLayoutId id="2147483677" r:id="rId9"/>
    <p:sldLayoutId id="2147483678" r:id="rId10"/>
    <p:sldLayoutId id="2147483679" r:id="rId11"/>
    <p:sldLayoutId id="2147483680" r:id="rId12"/>
    <p:sldLayoutId id="2147483681" r:id="rId13"/>
    <p:sldLayoutId id="2147483682" r:id="rId14"/>
    <p:sldLayoutId id="2147483683" r:id="rId15"/>
    <p:sldLayoutId id="2147483684" r:id="rId16"/>
  </p:sldLayoutIdLst>
  <p:hf hdr="0" ftr="0"/>
  <p:txStyles>
    <p:titleStyle>
      <a:lvl1pPr algn="l" defTabSz="914400" rtl="0" eaLnBrk="1" latinLnBrk="0" hangingPunct="1">
        <a:lnSpc>
          <a:spcPct val="100000"/>
        </a:lnSpc>
        <a:spcBef>
          <a:spcPct val="0"/>
        </a:spcBef>
        <a:buNone/>
        <a:defRPr sz="2800" b="1" kern="1200">
          <a:solidFill>
            <a:schemeClr val="tx1"/>
          </a:solidFill>
          <a:latin typeface="+mj-lt"/>
          <a:ea typeface="+mj-ea"/>
          <a:cs typeface="+mj-cs"/>
        </a:defRPr>
      </a:lvl1pPr>
    </p:titleStyle>
    <p:bodyStyle>
      <a:lvl1pPr marL="228600" indent="-228600" algn="l" defTabSz="914400" rtl="0" eaLnBrk="1" latinLnBrk="0" hangingPunct="1">
        <a:lnSpc>
          <a:spcPct val="130000"/>
        </a:lnSpc>
        <a:spcBef>
          <a:spcPts val="1000"/>
        </a:spcBef>
        <a:buFont typeface="Arial" panose="020B0604020202020204" pitchFamily="34" charset="0"/>
        <a:buChar char="•"/>
        <a:defRPr sz="2000" b="0" kern="1200">
          <a:solidFill>
            <a:schemeClr val="tx1"/>
          </a:solidFill>
          <a:latin typeface="+mn-lt"/>
          <a:ea typeface="+mn-ea"/>
          <a:cs typeface="+mn-cs"/>
        </a:defRPr>
      </a:lvl1pPr>
      <a:lvl2pPr marL="685800" indent="-228600" algn="l" defTabSz="914400" rtl="0" eaLnBrk="1" latinLnBrk="0" hangingPunct="1">
        <a:lnSpc>
          <a:spcPct val="130000"/>
        </a:lnSpc>
        <a:spcBef>
          <a:spcPts val="500"/>
        </a:spcBef>
        <a:buFont typeface="Arial" panose="020B0604020202020204" pitchFamily="34" charset="0"/>
        <a:buChar char="•"/>
        <a:defRPr sz="1800" b="0" kern="1200">
          <a:solidFill>
            <a:schemeClr val="tx1"/>
          </a:solidFill>
          <a:latin typeface="+mn-lt"/>
          <a:ea typeface="+mn-ea"/>
          <a:cs typeface="+mn-cs"/>
        </a:defRPr>
      </a:lvl2pPr>
      <a:lvl3pPr marL="1143000" indent="-228600" algn="l" defTabSz="914400" rtl="0" eaLnBrk="1" latinLnBrk="0" hangingPunct="1">
        <a:lnSpc>
          <a:spcPct val="130000"/>
        </a:lnSpc>
        <a:spcBef>
          <a:spcPts val="500"/>
        </a:spcBef>
        <a:buFont typeface="Arial" panose="020B0604020202020204" pitchFamily="34" charset="0"/>
        <a:buChar char="•"/>
        <a:defRPr sz="1600" b="0" kern="1200">
          <a:solidFill>
            <a:schemeClr val="tx1"/>
          </a:solidFill>
          <a:latin typeface="+mn-lt"/>
          <a:ea typeface="+mn-ea"/>
          <a:cs typeface="+mn-cs"/>
        </a:defRPr>
      </a:lvl3pPr>
      <a:lvl4pPr marL="16002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4pPr>
      <a:lvl5pPr marL="2057400" indent="-228600" algn="l" defTabSz="914400" rtl="0" eaLnBrk="1" latinLnBrk="0" hangingPunct="1">
        <a:lnSpc>
          <a:spcPct val="130000"/>
        </a:lnSpc>
        <a:spcBef>
          <a:spcPts val="500"/>
        </a:spcBef>
        <a:buFont typeface="Arial" panose="020B0604020202020204" pitchFamily="34" charset="0"/>
        <a:buChar char="•"/>
        <a:defRPr sz="1400" b="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3.png"/><Relationship Id="rId7" Type="http://schemas.openxmlformats.org/officeDocument/2006/relationships/image" Target="../media/image27.png"/><Relationship Id="rId2" Type="http://schemas.openxmlformats.org/officeDocument/2006/relationships/notesSlide" Target="../notesSlides/notesSlide8.xml"/><Relationship Id="rId1" Type="http://schemas.openxmlformats.org/officeDocument/2006/relationships/slideLayout" Target="../slideLayouts/slideLayout9.xml"/><Relationship Id="rId6" Type="http://schemas.openxmlformats.org/officeDocument/2006/relationships/image" Target="../media/image26.jpeg"/><Relationship Id="rId5" Type="http://schemas.openxmlformats.org/officeDocument/2006/relationships/image" Target="../media/image25.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6.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image" Target="../media/image29.jpg"/><Relationship Id="rId1" Type="http://schemas.openxmlformats.org/officeDocument/2006/relationships/slideLayout" Target="../slideLayouts/slideLayout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19.jpeg"/><Relationship Id="rId4" Type="http://schemas.openxmlformats.org/officeDocument/2006/relationships/image" Target="../media/image1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9.xml"/><Relationship Id="rId4" Type="http://schemas.openxmlformats.org/officeDocument/2006/relationships/image" Target="../media/image2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0"/>
          </p:nvPr>
        </p:nvSpPr>
        <p:spPr>
          <a:xfrm>
            <a:off x="1819199" y="2822595"/>
            <a:ext cx="5798382" cy="878840"/>
          </a:xfrm>
        </p:spPr>
        <p:txBody>
          <a:bodyPr/>
          <a:lstStyle/>
          <a:p>
            <a:r>
              <a:rPr lang="zh-CN" altLang="en-US" sz="3600" b="0" dirty="0">
                <a:solidFill>
                  <a:schemeClr val="tx1"/>
                </a:solidFill>
                <a:ea typeface="+mn-ea"/>
                <a:cs typeface="+mn-ea"/>
              </a:rPr>
              <a:t>社会实践立项答辩</a:t>
            </a:r>
          </a:p>
        </p:txBody>
      </p:sp>
      <p:sp>
        <p:nvSpPr>
          <p:cNvPr id="4" name="文本占位符 3"/>
          <p:cNvSpPr>
            <a:spLocks noGrp="1"/>
          </p:cNvSpPr>
          <p:nvPr>
            <p:ph type="body" sz="quarter" idx="11"/>
          </p:nvPr>
        </p:nvSpPr>
        <p:spPr>
          <a:xfrm>
            <a:off x="-121079" y="1605925"/>
            <a:ext cx="7871155" cy="1316437"/>
          </a:xfrm>
        </p:spPr>
        <p:txBody>
          <a:bodyPr/>
          <a:lstStyle/>
          <a:p>
            <a:pPr algn="l">
              <a:buClrTx/>
              <a:buSzTx/>
            </a:pPr>
            <a:r>
              <a:rPr lang="zh-CN" altLang="en-US" sz="4800" b="1" dirty="0">
                <a:solidFill>
                  <a:schemeClr val="accent1"/>
                </a:solidFill>
                <a:ea typeface="+mn-ea"/>
                <a:cs typeface="+mn-ea"/>
              </a:rPr>
              <a:t>“踏红色印记，</a:t>
            </a:r>
            <a:r>
              <a:rPr lang="en-US" altLang="zh-CN" sz="4800" b="1" dirty="0">
                <a:solidFill>
                  <a:schemeClr val="accent1"/>
                </a:solidFill>
                <a:ea typeface="+mn-ea"/>
                <a:cs typeface="+mn-ea"/>
              </a:rPr>
              <a:t> </a:t>
            </a:r>
            <a:r>
              <a:rPr lang="zh-CN" altLang="en-US" sz="4800" b="1" dirty="0">
                <a:solidFill>
                  <a:schemeClr val="accent1"/>
                </a:solidFill>
                <a:ea typeface="+mn-ea"/>
                <a:cs typeface="+mn-ea"/>
              </a:rPr>
              <a:t>承革命精神”</a:t>
            </a:r>
          </a:p>
        </p:txBody>
      </p:sp>
      <p:sp>
        <p:nvSpPr>
          <p:cNvPr id="2" name="日期占位符 1"/>
          <p:cNvSpPr>
            <a:spLocks noGrp="1"/>
          </p:cNvSpPr>
          <p:nvPr>
            <p:ph type="dt" sz="half" idx="1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12" name="矩形 11"/>
          <p:cNvSpPr/>
          <p:nvPr/>
        </p:nvSpPr>
        <p:spPr>
          <a:xfrm>
            <a:off x="652958" y="4379642"/>
            <a:ext cx="2506802"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rPr>
              <a:t>答辩人：梁耀欣</a:t>
            </a:r>
          </a:p>
        </p:txBody>
      </p:sp>
      <p:sp>
        <p:nvSpPr>
          <p:cNvPr id="13" name="矩形 12"/>
          <p:cNvSpPr/>
          <p:nvPr/>
        </p:nvSpPr>
        <p:spPr>
          <a:xfrm>
            <a:off x="3814500" y="4379642"/>
            <a:ext cx="2280347"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rPr>
              <a:t>指导老师：韩露萱</a:t>
            </a:r>
          </a:p>
        </p:txBody>
      </p:sp>
      <p:sp>
        <p:nvSpPr>
          <p:cNvPr id="14" name="矩形 13"/>
          <p:cNvSpPr/>
          <p:nvPr/>
        </p:nvSpPr>
        <p:spPr>
          <a:xfrm>
            <a:off x="667504" y="4899847"/>
            <a:ext cx="3680976"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答辩日期：</a:t>
            </a:r>
            <a:r>
              <a:rPr kumimoji="0" lang="en-US" altLang="zh-CN" sz="2000" i="0" u="none" strike="noStrike" kern="1200" cap="none" spc="0" normalizeH="0" baseline="0" noProof="0" dirty="0">
                <a:ln>
                  <a:noFill/>
                </a:ln>
                <a:solidFill>
                  <a:schemeClr val="accent1"/>
                </a:solidFill>
                <a:effectLst/>
                <a:uLnTx/>
                <a:uFillTx/>
                <a:latin typeface="Arial" panose="020B0604020202020204"/>
                <a:cs typeface="+mn-ea"/>
              </a:rPr>
              <a:t>2023/06/04</a:t>
            </a:r>
          </a:p>
        </p:txBody>
      </p:sp>
      <p:sp>
        <p:nvSpPr>
          <p:cNvPr id="7" name="文本框 6"/>
          <p:cNvSpPr txBox="1"/>
          <p:nvPr/>
        </p:nvSpPr>
        <p:spPr>
          <a:xfrm>
            <a:off x="1060773" y="3683817"/>
            <a:ext cx="5507453" cy="369332"/>
          </a:xfrm>
          <a:prstGeom prst="rect">
            <a:avLst/>
          </a:prstGeom>
          <a:noFill/>
        </p:spPr>
        <p:txBody>
          <a:bodyPr wrap="square" rtlCol="0">
            <a:spAutoFit/>
          </a:bodyPr>
          <a:lstStyle/>
          <a:p>
            <a:r>
              <a:rPr lang="zh-CN" altLang="en-US" dirty="0">
                <a:sym typeface="+mn-ea"/>
              </a:rPr>
              <a:t>选题类型：学习二十大、永远跟党走、奋进新征程</a:t>
            </a:r>
            <a:endParaRPr lang="zh-CN" altLang="en-US"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47624" y="4189677"/>
            <a:ext cx="5368944" cy="725488"/>
          </a:xfrm>
        </p:spPr>
        <p:txBody>
          <a:bodyPr/>
          <a:lstStyle/>
          <a:p>
            <a:r>
              <a:rPr lang="zh-CN" altLang="en-US" dirty="0">
                <a:cs typeface="+mn-ea"/>
              </a:rPr>
              <a:t>实践方案与具体流程</a:t>
            </a:r>
          </a:p>
        </p:txBody>
      </p:sp>
      <p:sp>
        <p:nvSpPr>
          <p:cNvPr id="4" name="日期占位符 3"/>
          <p:cNvSpPr>
            <a:spLocks noGrp="1"/>
          </p:cNvSpPr>
          <p:nvPr>
            <p:ph type="dt" sz="half" idx="12"/>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pic>
        <p:nvPicPr>
          <p:cNvPr id="7" name="图片 6"/>
          <p:cNvPicPr>
            <a:picLocks noChangeAspect="1"/>
          </p:cNvPicPr>
          <p:nvPr/>
        </p:nvPicPr>
        <p:blipFill>
          <a:blip r:embed="rId2"/>
          <a:srcRect l="24798" t="13433" r="24798" b="26261"/>
          <a:stretch>
            <a:fillRect/>
          </a:stretch>
        </p:blipFill>
        <p:spPr>
          <a:xfrm>
            <a:off x="1132586" y="1337624"/>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208848249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 name="图片 53"/>
          <p:cNvPicPr>
            <a:picLocks noChangeAspect="1"/>
          </p:cNvPicPr>
          <p:nvPr/>
        </p:nvPicPr>
        <p:blipFill>
          <a:blip r:embed="rId3"/>
          <a:srcRect l="27286" r="27804" b="67858"/>
          <a:stretch>
            <a:fillRect/>
          </a:stretch>
        </p:blipFill>
        <p:spPr>
          <a:xfrm>
            <a:off x="0" y="1268798"/>
            <a:ext cx="12192000" cy="5574893"/>
          </a:xfrm>
          <a:custGeom>
            <a:avLst/>
            <a:gdLst>
              <a:gd name="connsiteX0" fmla="*/ 0 w 12192000"/>
              <a:gd name="connsiteY0" fmla="*/ 0 h 5574893"/>
              <a:gd name="connsiteX1" fmla="*/ 12192000 w 12192000"/>
              <a:gd name="connsiteY1" fmla="*/ 0 h 5574893"/>
              <a:gd name="connsiteX2" fmla="*/ 12192000 w 12192000"/>
              <a:gd name="connsiteY2" fmla="*/ 5574893 h 5574893"/>
              <a:gd name="connsiteX3" fmla="*/ 0 w 12192000"/>
              <a:gd name="connsiteY3" fmla="*/ 5574893 h 5574893"/>
            </a:gdLst>
            <a:ahLst/>
            <a:cxnLst>
              <a:cxn ang="0">
                <a:pos x="connsiteX0" y="connsiteY0"/>
              </a:cxn>
              <a:cxn ang="0">
                <a:pos x="connsiteX1" y="connsiteY1"/>
              </a:cxn>
              <a:cxn ang="0">
                <a:pos x="connsiteX2" y="connsiteY2"/>
              </a:cxn>
              <a:cxn ang="0">
                <a:pos x="connsiteX3" y="connsiteY3"/>
              </a:cxn>
            </a:cxnLst>
            <a:rect l="l" t="t" r="r" b="b"/>
            <a:pathLst>
              <a:path w="12192000" h="5574893">
                <a:moveTo>
                  <a:pt x="0" y="0"/>
                </a:moveTo>
                <a:lnTo>
                  <a:pt x="12192000" y="0"/>
                </a:lnTo>
                <a:lnTo>
                  <a:pt x="12192000" y="5574893"/>
                </a:lnTo>
                <a:lnTo>
                  <a:pt x="0" y="5574893"/>
                </a:lnTo>
                <a:close/>
              </a:path>
            </a:pathLst>
          </a:custGeom>
        </p:spPr>
      </p:pic>
      <p:sp>
        <p:nvSpPr>
          <p:cNvPr id="2" name="文本占位符 1"/>
          <p:cNvSpPr>
            <a:spLocks noGrp="1"/>
          </p:cNvSpPr>
          <p:nvPr>
            <p:ph type="body" sz="quarter" idx="11"/>
          </p:nvPr>
        </p:nvSpPr>
        <p:spPr>
          <a:xfrm>
            <a:off x="1218719" y="348243"/>
            <a:ext cx="8920029" cy="399415"/>
          </a:xfrm>
        </p:spPr>
        <p:txBody>
          <a:bodyPr/>
          <a:lstStyle/>
          <a:p>
            <a:r>
              <a:rPr lang="zh-CN" altLang="en-US" dirty="0">
                <a:ea typeface="+mn-ea"/>
                <a:cs typeface="+mn-ea"/>
              </a:rPr>
              <a:t>实践方案</a:t>
            </a:r>
          </a:p>
        </p:txBody>
      </p:sp>
      <p:sp>
        <p:nvSpPr>
          <p:cNvPr id="23" name="矩形 22"/>
          <p:cNvSpPr/>
          <p:nvPr/>
        </p:nvSpPr>
        <p:spPr>
          <a:xfrm>
            <a:off x="6271647" y="1156338"/>
            <a:ext cx="2984714" cy="23365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cs typeface="+mn-ea"/>
            </a:endParaRPr>
          </a:p>
        </p:txBody>
      </p:sp>
      <p:sp>
        <p:nvSpPr>
          <p:cNvPr id="24" name="文本框 23"/>
          <p:cNvSpPr txBox="1"/>
          <p:nvPr/>
        </p:nvSpPr>
        <p:spPr>
          <a:xfrm>
            <a:off x="6547335" y="928328"/>
            <a:ext cx="2984714" cy="461665"/>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Arial" panose="020B0604020202020204"/>
                <a:cs typeface="+mn-ea"/>
              </a:rPr>
              <a:t>红色文化教育活动</a:t>
            </a:r>
          </a:p>
        </p:txBody>
      </p:sp>
      <p:sp>
        <p:nvSpPr>
          <p:cNvPr id="25" name="文本框 24"/>
          <p:cNvSpPr txBox="1"/>
          <p:nvPr/>
        </p:nvSpPr>
        <p:spPr>
          <a:xfrm>
            <a:off x="3950574" y="1464232"/>
            <a:ext cx="4677884" cy="2217851"/>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defRPr kumimoji="0" b="0" i="0" u="none" strike="noStrike" cap="none" spc="0" normalizeH="0" baseline="0">
                <a:ln>
                  <a:noFill/>
                </a:ln>
                <a:solidFill>
                  <a:prstClr val="black"/>
                </a:solidFill>
                <a:effectLst/>
                <a:uLnTx/>
                <a:uFillTx/>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30000"/>
              </a:lnSpc>
              <a:spcBef>
                <a:spcPts val="0"/>
              </a:spcBef>
              <a:spcAft>
                <a:spcPts val="0"/>
              </a:spcAft>
              <a:buClrTx/>
              <a:buSzTx/>
              <a:buFontTx/>
              <a:buNone/>
              <a:defRPr/>
            </a:pPr>
            <a:r>
              <a:rPr lang="zh-CN" altLang="zh-CN" sz="1800" dirty="0">
                <a:effectLst/>
                <a:latin typeface="+mn-ea"/>
                <a:ea typeface="+mn-ea"/>
                <a:cs typeface="Times New Roman" panose="02020603050405020304" pitchFamily="18" charset="0"/>
              </a:rPr>
              <a:t>参观如平津战役纪念馆，天津博物馆，周恩来邓颖超纪念馆等大小纪念馆，深入了解先前战役的起始经过以及相关伟人的生平事迹。</a:t>
            </a:r>
            <a:r>
              <a:rPr lang="zh-CN" altLang="en-US" sz="1800" dirty="0">
                <a:effectLst/>
                <a:latin typeface="+mn-ea"/>
                <a:ea typeface="+mn-ea"/>
                <a:cs typeface="Times New Roman" panose="02020603050405020304" pitchFamily="18" charset="0"/>
              </a:rPr>
              <a:t>同时</a:t>
            </a:r>
            <a:r>
              <a:rPr lang="zh-CN" altLang="en-US" dirty="0"/>
              <a:t>开展多种活动，例如红色经典朗诵、红色影视播放和红色故事分享，以加深对革命精神的理解和信仰。</a:t>
            </a:r>
            <a:endParaRPr kumimoji="0" lang="zh-CN" altLang="en-US" sz="1800" i="0" u="none" strike="noStrike" kern="1200" cap="none" spc="0" normalizeH="0" baseline="0" noProof="0" dirty="0">
              <a:ln>
                <a:noFill/>
              </a:ln>
              <a:solidFill>
                <a:prstClr val="black"/>
              </a:solidFill>
              <a:effectLst/>
              <a:uLnTx/>
              <a:uFillTx/>
              <a:latin typeface="+mn-ea"/>
              <a:ea typeface="+mn-ea"/>
              <a:cs typeface="+mn-ea"/>
            </a:endParaRPr>
          </a:p>
        </p:txBody>
      </p:sp>
      <p:sp>
        <p:nvSpPr>
          <p:cNvPr id="37" name="矩形 36"/>
          <p:cNvSpPr/>
          <p:nvPr/>
        </p:nvSpPr>
        <p:spPr>
          <a:xfrm>
            <a:off x="1061825" y="2594216"/>
            <a:ext cx="2539790" cy="2288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38" name="文本框 37"/>
          <p:cNvSpPr txBox="1"/>
          <p:nvPr/>
        </p:nvSpPr>
        <p:spPr>
          <a:xfrm>
            <a:off x="1016555" y="2379486"/>
            <a:ext cx="2350174" cy="461665"/>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Arial" panose="020B0604020202020204"/>
                <a:cs typeface="+mn-ea"/>
              </a:rPr>
              <a:t>实地走访</a:t>
            </a:r>
          </a:p>
        </p:txBody>
      </p:sp>
      <p:sp>
        <p:nvSpPr>
          <p:cNvPr id="39" name="文本框 38"/>
          <p:cNvSpPr txBox="1"/>
          <p:nvPr/>
        </p:nvSpPr>
        <p:spPr>
          <a:xfrm>
            <a:off x="208422" y="2839374"/>
            <a:ext cx="3685863" cy="1200329"/>
          </a:xfrm>
          <a:prstGeom prst="rect">
            <a:avLst/>
          </a:prstGeom>
          <a:noFill/>
        </p:spPr>
        <p:txBody>
          <a:bodyPr wrap="square" lIns="0" rIns="0" rtlCol="0">
            <a:spAutoFit/>
          </a:bodyPr>
          <a:lstStyle/>
          <a:p>
            <a:pPr algn="r"/>
            <a:r>
              <a:rPr lang="zh-CN" altLang="en-US" dirty="0"/>
              <a:t>组织参观天津市的古建筑和历史景观，例如天津五大道、意式风情区等，探讨新时代背景下的发展历程，并与前辈讨论中国共产党思想和做法。</a:t>
            </a:r>
            <a:endParaRPr lang="zh-CN" altLang="zh-CN" sz="1800" kern="100" dirty="0">
              <a:effectLst/>
              <a:latin typeface="+mn-ea"/>
              <a:cs typeface="Times New Roman" panose="02020603050405020304" pitchFamily="18" charset="0"/>
            </a:endParaRPr>
          </a:p>
        </p:txBody>
      </p:sp>
      <p:sp>
        <p:nvSpPr>
          <p:cNvPr id="40" name="矩形 39"/>
          <p:cNvSpPr/>
          <p:nvPr/>
        </p:nvSpPr>
        <p:spPr>
          <a:xfrm>
            <a:off x="8951300" y="4495051"/>
            <a:ext cx="2539790" cy="228857"/>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41" name="文本框 40"/>
          <p:cNvSpPr txBox="1"/>
          <p:nvPr/>
        </p:nvSpPr>
        <p:spPr>
          <a:xfrm>
            <a:off x="10249005" y="4287896"/>
            <a:ext cx="2350174" cy="461665"/>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400" b="1" dirty="0">
                <a:solidFill>
                  <a:schemeClr val="accent1"/>
                </a:solidFill>
                <a:latin typeface="Arial" panose="020B0604020202020204"/>
                <a:cs typeface="+mn-ea"/>
              </a:rPr>
              <a:t>线上观影</a:t>
            </a:r>
            <a:endParaRPr kumimoji="0" lang="zh-CN" altLang="en-US" sz="2400" b="1" i="0" u="none" strike="noStrike" kern="1200" cap="none" spc="0" normalizeH="0" baseline="0" noProof="0" dirty="0">
              <a:ln>
                <a:noFill/>
              </a:ln>
              <a:solidFill>
                <a:schemeClr val="accent1"/>
              </a:solidFill>
              <a:effectLst/>
              <a:uLnTx/>
              <a:uFillTx/>
              <a:latin typeface="Arial" panose="020B0604020202020204"/>
              <a:cs typeface="+mn-ea"/>
            </a:endParaRPr>
          </a:p>
        </p:txBody>
      </p:sp>
      <p:sp>
        <p:nvSpPr>
          <p:cNvPr id="42" name="文本框 41"/>
          <p:cNvSpPr txBox="1"/>
          <p:nvPr/>
        </p:nvSpPr>
        <p:spPr>
          <a:xfrm>
            <a:off x="8649021" y="3236231"/>
            <a:ext cx="3298289" cy="1061381"/>
          </a:xfrm>
          <a:prstGeom prst="rect">
            <a:avLst/>
          </a:prstGeom>
          <a:noFill/>
        </p:spPr>
        <p:txBody>
          <a:bodyPr wrap="square" lIns="0" rIns="0" rtlCol="0">
            <a:spAutoFit/>
          </a:bodyPr>
          <a:lstStyle/>
          <a:p>
            <a:pPr>
              <a:lnSpc>
                <a:spcPct val="120000"/>
              </a:lnSpc>
            </a:pPr>
            <a:r>
              <a:rPr lang="zh-CN" altLang="en-US" sz="1800" dirty="0">
                <a:effectLst/>
                <a:latin typeface="+mn-ea"/>
                <a:cs typeface="Times New Roman" panose="02020603050405020304" pitchFamily="18" charset="0"/>
              </a:rPr>
              <a:t>如</a:t>
            </a:r>
            <a:r>
              <a:rPr lang="zh-CN" altLang="zh-CN" sz="1800" dirty="0">
                <a:effectLst/>
                <a:latin typeface="+mn-ea"/>
                <a:cs typeface="Times New Roman" panose="02020603050405020304" pitchFamily="18" charset="0"/>
              </a:rPr>
              <a:t>电视剧《大决战》中的平津战役，能够较为直观的感受例如平津战役等天津大小战役的惨烈。</a:t>
            </a:r>
            <a:endParaRPr kumimoji="0" lang="zh-CN" altLang="en-US" sz="1800" i="0" u="none" strike="noStrike" kern="1200" cap="none" spc="0" normalizeH="0" baseline="0" noProof="0" dirty="0">
              <a:ln>
                <a:noFill/>
              </a:ln>
              <a:solidFill>
                <a:prstClr val="black"/>
              </a:solidFill>
              <a:effectLst/>
              <a:uLnTx/>
              <a:uFillTx/>
              <a:latin typeface="+mn-ea"/>
              <a:cs typeface="+mn-ea"/>
            </a:endParaRPr>
          </a:p>
        </p:txBody>
      </p:sp>
      <p:sp>
        <p:nvSpPr>
          <p:cNvPr id="46" name="矩形 45"/>
          <p:cNvSpPr/>
          <p:nvPr/>
        </p:nvSpPr>
        <p:spPr>
          <a:xfrm>
            <a:off x="4850063" y="6125052"/>
            <a:ext cx="2924761" cy="22510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47" name="文本占位符 7"/>
          <p:cNvSpPr txBox="1"/>
          <p:nvPr/>
        </p:nvSpPr>
        <p:spPr>
          <a:xfrm>
            <a:off x="4154164" y="5869010"/>
            <a:ext cx="4290852" cy="5366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zh-CN" altLang="en-US" sz="4800" b="1" dirty="0">
                <a:solidFill>
                  <a:schemeClr val="accent1"/>
                </a:solidFill>
                <a:cs typeface="+mn-ea"/>
              </a:rPr>
              <a:t>实践环节</a:t>
            </a:r>
          </a:p>
        </p:txBody>
      </p:sp>
      <p:sp>
        <p:nvSpPr>
          <p:cNvPr id="48" name="文本占位符 8"/>
          <p:cNvSpPr txBox="1"/>
          <p:nvPr/>
        </p:nvSpPr>
        <p:spPr>
          <a:xfrm>
            <a:off x="3950574" y="5422840"/>
            <a:ext cx="4290852" cy="425822"/>
          </a:xfrm>
          <a:prstGeom prst="rect">
            <a:avLst/>
          </a:prstGeom>
        </p:spPr>
        <p:txBody>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endParaRPr lang="zh-CN" altLang="en-US" sz="2400" b="1" dirty="0">
              <a:solidFill>
                <a:schemeClr val="accent1"/>
              </a:solidFill>
              <a:cs typeface="+mn-ea"/>
            </a:endParaRPr>
          </a:p>
        </p:txBody>
      </p:sp>
      <p:sp>
        <p:nvSpPr>
          <p:cNvPr id="6" name="日期占位符 5"/>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7" name="灯片编号占位符 6"/>
          <p:cNvSpPr>
            <a:spLocks noGrp="1"/>
          </p:cNvSpPr>
          <p:nvPr>
            <p:ph type="sldNum" sz="quarter" idx="14"/>
          </p:nvPr>
        </p:nvSpPr>
        <p:spPr/>
        <p:txBody>
          <a:bodyPr/>
          <a:lstStyle/>
          <a:p>
            <a:fld id="{C79ECAFE-A460-4E13-ABCB-32CAE6136244}" type="slidenum">
              <a:rPr lang="zh-CN" altLang="en-US" smtClean="0"/>
              <a:t>11</a:t>
            </a:fld>
            <a:endParaRPr lang="zh-CN" altLang="en-US" dirty="0"/>
          </a:p>
        </p:txBody>
      </p:sp>
      <p:pic>
        <p:nvPicPr>
          <p:cNvPr id="8" name="图片 7" descr="1671698740034">
            <a:extLst>
              <a:ext uri="{FF2B5EF4-FFF2-40B4-BE49-F238E27FC236}">
                <a16:creationId xmlns:a16="http://schemas.microsoft.com/office/drawing/2014/main" id="{5EC16EF8-E615-4B8D-D003-D498E9AC1A46}"/>
              </a:ext>
            </a:extLst>
          </p:cNvPr>
          <p:cNvPicPr>
            <a:picLocks noChangeAspect="1"/>
          </p:cNvPicPr>
          <p:nvPr/>
        </p:nvPicPr>
        <p:blipFill>
          <a:blip r:embed="rId4"/>
          <a:stretch>
            <a:fillRect/>
          </a:stretch>
        </p:blipFill>
        <p:spPr>
          <a:xfrm>
            <a:off x="330923" y="1084847"/>
            <a:ext cx="1757348" cy="1318327"/>
          </a:xfrm>
          <a:prstGeom prst="rect">
            <a:avLst/>
          </a:prstGeom>
        </p:spPr>
      </p:pic>
      <p:pic>
        <p:nvPicPr>
          <p:cNvPr id="9" name="图片 8" descr="1671698708188">
            <a:extLst>
              <a:ext uri="{FF2B5EF4-FFF2-40B4-BE49-F238E27FC236}">
                <a16:creationId xmlns:a16="http://schemas.microsoft.com/office/drawing/2014/main" id="{29FA0206-612D-9126-ECFC-FCDF5A9A82A3}"/>
              </a:ext>
            </a:extLst>
          </p:cNvPr>
          <p:cNvPicPr>
            <a:picLocks noChangeAspect="1"/>
          </p:cNvPicPr>
          <p:nvPr/>
        </p:nvPicPr>
        <p:blipFill>
          <a:blip r:embed="rId5"/>
          <a:stretch>
            <a:fillRect/>
          </a:stretch>
        </p:blipFill>
        <p:spPr>
          <a:xfrm>
            <a:off x="8861406" y="1576562"/>
            <a:ext cx="1916718" cy="1277951"/>
          </a:xfrm>
          <a:prstGeom prst="rect">
            <a:avLst/>
          </a:prstGeom>
        </p:spPr>
      </p:pic>
      <p:pic>
        <p:nvPicPr>
          <p:cNvPr id="10" name="图片 9" descr="Cache_-311c6432e739c475.">
            <a:extLst>
              <a:ext uri="{FF2B5EF4-FFF2-40B4-BE49-F238E27FC236}">
                <a16:creationId xmlns:a16="http://schemas.microsoft.com/office/drawing/2014/main" id="{04375213-DDAE-46C1-A59F-80D452BACBBA}"/>
              </a:ext>
            </a:extLst>
          </p:cNvPr>
          <p:cNvPicPr>
            <a:picLocks noChangeAspect="1"/>
          </p:cNvPicPr>
          <p:nvPr/>
        </p:nvPicPr>
        <p:blipFill>
          <a:blip r:embed="rId6"/>
          <a:stretch>
            <a:fillRect/>
          </a:stretch>
        </p:blipFill>
        <p:spPr>
          <a:xfrm>
            <a:off x="9140915" y="4921347"/>
            <a:ext cx="2055603" cy="1428807"/>
          </a:xfrm>
          <a:prstGeom prst="rect">
            <a:avLst/>
          </a:prstGeom>
        </p:spPr>
      </p:pic>
      <p:sp>
        <p:nvSpPr>
          <p:cNvPr id="13" name="矩形 12">
            <a:extLst>
              <a:ext uri="{FF2B5EF4-FFF2-40B4-BE49-F238E27FC236}">
                <a16:creationId xmlns:a16="http://schemas.microsoft.com/office/drawing/2014/main" id="{75A2DABB-E261-A2FE-82ED-C8C2C5589464}"/>
              </a:ext>
            </a:extLst>
          </p:cNvPr>
          <p:cNvSpPr/>
          <p:nvPr/>
        </p:nvSpPr>
        <p:spPr>
          <a:xfrm>
            <a:off x="2051354" y="4278755"/>
            <a:ext cx="3584941" cy="25939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14" name="文本框 13">
            <a:extLst>
              <a:ext uri="{FF2B5EF4-FFF2-40B4-BE49-F238E27FC236}">
                <a16:creationId xmlns:a16="http://schemas.microsoft.com/office/drawing/2014/main" id="{ADDFA1D4-E183-E939-D90D-17BD7BCA19C9}"/>
              </a:ext>
            </a:extLst>
          </p:cNvPr>
          <p:cNvSpPr txBox="1"/>
          <p:nvPr/>
        </p:nvSpPr>
        <p:spPr>
          <a:xfrm>
            <a:off x="2563301" y="4037925"/>
            <a:ext cx="3181725" cy="461665"/>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400" b="1" i="0" u="none" strike="noStrike" kern="1200" cap="none" spc="0" normalizeH="0" baseline="0" noProof="0" dirty="0">
                <a:ln>
                  <a:noFill/>
                </a:ln>
                <a:solidFill>
                  <a:schemeClr val="accent1"/>
                </a:solidFill>
                <a:effectLst/>
                <a:uLnTx/>
                <a:uFillTx/>
                <a:latin typeface="Arial" panose="020B0604020202020204"/>
                <a:cs typeface="+mn-ea"/>
              </a:rPr>
              <a:t>社区文化建设志愿服务</a:t>
            </a:r>
          </a:p>
        </p:txBody>
      </p:sp>
      <p:sp>
        <p:nvSpPr>
          <p:cNvPr id="15" name="文本框 14">
            <a:extLst>
              <a:ext uri="{FF2B5EF4-FFF2-40B4-BE49-F238E27FC236}">
                <a16:creationId xmlns:a16="http://schemas.microsoft.com/office/drawing/2014/main" id="{BCC05168-96B9-3B32-C607-252FA550A2E6}"/>
              </a:ext>
            </a:extLst>
          </p:cNvPr>
          <p:cNvSpPr txBox="1"/>
          <p:nvPr/>
        </p:nvSpPr>
        <p:spPr>
          <a:xfrm>
            <a:off x="894229" y="4702144"/>
            <a:ext cx="3584941" cy="1477328"/>
          </a:xfrm>
          <a:prstGeom prst="rect">
            <a:avLst/>
          </a:prstGeom>
          <a:noFill/>
        </p:spPr>
        <p:txBody>
          <a:bodyPr wrap="square" lIns="0" rIns="0" rtlCol="0">
            <a:spAutoFit/>
          </a:bodyPr>
          <a:lstStyle/>
          <a:p>
            <a:pPr algn="ctr"/>
            <a:r>
              <a:rPr lang="zh-CN" altLang="en-US" sz="1800" kern="100" dirty="0">
                <a:effectLst/>
                <a:latin typeface="+mn-ea"/>
                <a:cs typeface="Times New Roman" panose="02020603050405020304" pitchFamily="18" charset="0"/>
              </a:rPr>
              <a:t>联合当地社区组织，为社区文化建设提供帮助，例如为社区文化中心和图书馆提供志愿服务，定期组织文化活动，并向居民介绍天津市红色文化的历史和遗迹。</a:t>
            </a:r>
            <a:endParaRPr lang="zh-CN" altLang="zh-CN" sz="1800" kern="100" dirty="0">
              <a:effectLst/>
              <a:latin typeface="+mn-ea"/>
              <a:cs typeface="Times New Roman" panose="02020603050405020304" pitchFamily="18" charset="0"/>
            </a:endParaRPr>
          </a:p>
        </p:txBody>
      </p:sp>
      <p:pic>
        <p:nvPicPr>
          <p:cNvPr id="17" name="图片 16">
            <a:extLst>
              <a:ext uri="{FF2B5EF4-FFF2-40B4-BE49-F238E27FC236}">
                <a16:creationId xmlns:a16="http://schemas.microsoft.com/office/drawing/2014/main" id="{D9406A0A-36EA-98DC-1237-8F92544599CE}"/>
              </a:ext>
            </a:extLst>
          </p:cNvPr>
          <p:cNvPicPr>
            <a:picLocks noChangeAspect="1"/>
          </p:cNvPicPr>
          <p:nvPr/>
        </p:nvPicPr>
        <p:blipFill>
          <a:blip r:embed="rId7"/>
          <a:stretch>
            <a:fillRect/>
          </a:stretch>
        </p:blipFill>
        <p:spPr>
          <a:xfrm>
            <a:off x="5967334" y="4224178"/>
            <a:ext cx="2459379" cy="1456027"/>
          </a:xfrm>
          <a:prstGeom prst="rect">
            <a:avLst/>
          </a:prstGeom>
        </p:spPr>
      </p:pic>
    </p:spTree>
    <p:extLst>
      <p:ext uri="{BB962C8B-B14F-4D97-AF65-F5344CB8AC3E}">
        <p14:creationId xmlns:p14="http://schemas.microsoft.com/office/powerpoint/2010/main" val="31580838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additive="base">
                                        <p:cTn id="7" dur="500" fill="hold"/>
                                        <p:tgtEl>
                                          <p:spTgt spid="8"/>
                                        </p:tgtEl>
                                        <p:attrNameLst>
                                          <p:attrName>ppt_x</p:attrName>
                                        </p:attrNameLst>
                                      </p:cBhvr>
                                      <p:tavLst>
                                        <p:tav tm="0">
                                          <p:val>
                                            <p:strVal val="#ppt_x"/>
                                          </p:val>
                                        </p:tav>
                                        <p:tav tm="100000">
                                          <p:val>
                                            <p:strVal val="#ppt_x"/>
                                          </p:val>
                                        </p:tav>
                                      </p:tavLst>
                                    </p:anim>
                                    <p:anim calcmode="lin" valueType="num">
                                      <p:cBhvr additive="base">
                                        <p:cTn id="8"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9"/>
                                        </p:tgtEl>
                                        <p:attrNameLst>
                                          <p:attrName>style.visibility</p:attrName>
                                        </p:attrNameLst>
                                      </p:cBhvr>
                                      <p:to>
                                        <p:strVal val="visible"/>
                                      </p:to>
                                    </p:set>
                                    <p:anim calcmode="lin" valueType="num">
                                      <p:cBhvr additive="base">
                                        <p:cTn id="13" dur="500" fill="hold"/>
                                        <p:tgtEl>
                                          <p:spTgt spid="9"/>
                                        </p:tgtEl>
                                        <p:attrNameLst>
                                          <p:attrName>ppt_x</p:attrName>
                                        </p:attrNameLst>
                                      </p:cBhvr>
                                      <p:tavLst>
                                        <p:tav tm="0">
                                          <p:val>
                                            <p:strVal val="#ppt_x"/>
                                          </p:val>
                                        </p:tav>
                                        <p:tav tm="100000">
                                          <p:val>
                                            <p:strVal val="#ppt_x"/>
                                          </p:val>
                                        </p:tav>
                                      </p:tavLst>
                                    </p:anim>
                                    <p:anim calcmode="lin" valueType="num">
                                      <p:cBhvr additive="base">
                                        <p:cTn id="14"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anim calcmode="lin" valueType="num">
                                      <p:cBhvr additive="base">
                                        <p:cTn id="19" dur="500" fill="hold"/>
                                        <p:tgtEl>
                                          <p:spTgt spid="10"/>
                                        </p:tgtEl>
                                        <p:attrNameLst>
                                          <p:attrName>ppt_x</p:attrName>
                                        </p:attrNameLst>
                                      </p:cBhvr>
                                      <p:tavLst>
                                        <p:tav tm="0">
                                          <p:val>
                                            <p:strVal val="#ppt_x"/>
                                          </p:val>
                                        </p:tav>
                                        <p:tav tm="100000">
                                          <p:val>
                                            <p:strVal val="#ppt_x"/>
                                          </p:val>
                                        </p:tav>
                                      </p:tavLst>
                                    </p:anim>
                                    <p:anim calcmode="lin" valueType="num">
                                      <p:cBhvr additive="base">
                                        <p:cTn id="20"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占位符 6"/>
          <p:cNvSpPr>
            <a:spLocks noGrp="1"/>
          </p:cNvSpPr>
          <p:nvPr>
            <p:ph type="body" sz="quarter" idx="11"/>
          </p:nvPr>
        </p:nvSpPr>
        <p:spPr>
          <a:xfrm>
            <a:off x="1216933" y="347251"/>
            <a:ext cx="8920029" cy="399415"/>
          </a:xfrm>
        </p:spPr>
        <p:txBody>
          <a:bodyPr/>
          <a:lstStyle/>
          <a:p>
            <a:r>
              <a:rPr lang="zh-CN" altLang="en-US" dirty="0">
                <a:ea typeface="+mn-ea"/>
                <a:cs typeface="+mn-ea"/>
              </a:rPr>
              <a:t>实践方案</a:t>
            </a:r>
          </a:p>
        </p:txBody>
      </p:sp>
      <p:sp>
        <p:nvSpPr>
          <p:cNvPr id="8" name="文本占位符 7"/>
          <p:cNvSpPr>
            <a:spLocks noGrp="1"/>
          </p:cNvSpPr>
          <p:nvPr>
            <p:ph type="body" sz="quarter" idx="12"/>
          </p:nvPr>
        </p:nvSpPr>
        <p:spPr>
          <a:xfrm>
            <a:off x="3873739" y="923923"/>
            <a:ext cx="4290852" cy="584200"/>
          </a:xfrm>
        </p:spPr>
        <p:txBody>
          <a:bodyPr/>
          <a:lstStyle/>
          <a:p>
            <a:r>
              <a:rPr lang="zh-CN" altLang="en-US" dirty="0">
                <a:ea typeface="+mn-ea"/>
                <a:cs typeface="+mn-ea"/>
              </a:rPr>
              <a:t>过程记录与后续成果</a:t>
            </a:r>
          </a:p>
        </p:txBody>
      </p:sp>
      <p:sp>
        <p:nvSpPr>
          <p:cNvPr id="14" name="文本框 13"/>
          <p:cNvSpPr txBox="1"/>
          <p:nvPr/>
        </p:nvSpPr>
        <p:spPr>
          <a:xfrm>
            <a:off x="344496" y="3417261"/>
            <a:ext cx="2327260"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5437"/>
                </a:solidFill>
                <a:effectLst/>
                <a:uLnTx/>
                <a:uFillTx/>
                <a:latin typeface="Arial" panose="020B0604020202020204"/>
                <a:ea typeface="Microsoft YaHei"/>
                <a:cs typeface="+mn-ea"/>
              </a:rPr>
              <a:t>发表推送</a:t>
            </a:r>
          </a:p>
        </p:txBody>
      </p:sp>
      <p:sp>
        <p:nvSpPr>
          <p:cNvPr id="15" name="文本框 14"/>
          <p:cNvSpPr txBox="1"/>
          <p:nvPr/>
        </p:nvSpPr>
        <p:spPr>
          <a:xfrm>
            <a:off x="184785" y="3968115"/>
            <a:ext cx="2755900" cy="152971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defRPr kumimoji="0" b="0" i="0" u="none" strike="noStrike" cap="none" spc="0" normalizeH="0" baseline="0">
                <a:ln>
                  <a:noFill/>
                </a:ln>
                <a:solidFill>
                  <a:prstClr val="black"/>
                </a:solidFill>
                <a:effectLst/>
                <a:uLnTx/>
                <a:uFillTx/>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Microsoft YaHei"/>
                <a:cs typeface="+mn-ea"/>
              </a:rPr>
              <a:t>分享我们的所见所闻与学习心得，并宣传红色革命精神，鼓励人们学习红色革命精神。</a:t>
            </a:r>
          </a:p>
        </p:txBody>
      </p:sp>
      <p:grpSp>
        <p:nvGrpSpPr>
          <p:cNvPr id="16" name="组合 15"/>
          <p:cNvGrpSpPr/>
          <p:nvPr/>
        </p:nvGrpSpPr>
        <p:grpSpPr>
          <a:xfrm>
            <a:off x="664280" y="1748887"/>
            <a:ext cx="10858500" cy="1318308"/>
            <a:chOff x="664280" y="3127472"/>
            <a:chExt cx="10858500" cy="1318308"/>
          </a:xfrm>
        </p:grpSpPr>
        <p:sp>
          <p:nvSpPr>
            <p:cNvPr id="17" name="left-arrowhead_45248"/>
            <p:cNvSpPr>
              <a:spLocks noChangeAspect="1"/>
            </p:cNvSpPr>
            <p:nvPr/>
          </p:nvSpPr>
          <p:spPr bwMode="auto">
            <a:xfrm flipH="1">
              <a:off x="2574906" y="3127472"/>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ea"/>
              </a:endParaRPr>
            </a:p>
          </p:txBody>
        </p:sp>
        <p:sp>
          <p:nvSpPr>
            <p:cNvPr id="18" name="left-arrowhead_45248"/>
            <p:cNvSpPr>
              <a:spLocks noChangeAspect="1"/>
            </p:cNvSpPr>
            <p:nvPr/>
          </p:nvSpPr>
          <p:spPr bwMode="auto">
            <a:xfrm flipH="1">
              <a:off x="4088746" y="3127472"/>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bg1">
                <a:lumMod val="8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ea"/>
              </a:endParaRPr>
            </a:p>
          </p:txBody>
        </p:sp>
        <p:sp>
          <p:nvSpPr>
            <p:cNvPr id="19" name="left-arrowhead_45248"/>
            <p:cNvSpPr>
              <a:spLocks noChangeAspect="1"/>
            </p:cNvSpPr>
            <p:nvPr/>
          </p:nvSpPr>
          <p:spPr bwMode="auto">
            <a:xfrm flipH="1">
              <a:off x="5602586" y="3127472"/>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ea"/>
              </a:endParaRPr>
            </a:p>
          </p:txBody>
        </p:sp>
        <p:sp>
          <p:nvSpPr>
            <p:cNvPr id="20" name="left-arrowhead_45248"/>
            <p:cNvSpPr>
              <a:spLocks noChangeAspect="1"/>
            </p:cNvSpPr>
            <p:nvPr/>
          </p:nvSpPr>
          <p:spPr bwMode="auto">
            <a:xfrm flipH="1">
              <a:off x="7116426" y="3127472"/>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bg1">
                <a:lumMod val="85000"/>
              </a:schemeClr>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Arial"/>
                <a:ea typeface="Microsoft YaHei"/>
                <a:cs typeface="+mn-ea"/>
              </a:endParaRPr>
            </a:p>
          </p:txBody>
        </p:sp>
        <p:sp>
          <p:nvSpPr>
            <p:cNvPr id="21" name="left-arrowhead_45248"/>
            <p:cNvSpPr>
              <a:spLocks noChangeAspect="1"/>
            </p:cNvSpPr>
            <p:nvPr/>
          </p:nvSpPr>
          <p:spPr bwMode="auto">
            <a:xfrm flipH="1">
              <a:off x="8630267" y="3127472"/>
              <a:ext cx="986828" cy="1318308"/>
            </a:xfrm>
            <a:custGeom>
              <a:avLst/>
              <a:gdLst>
                <a:gd name="T0" fmla="*/ 6162 w 6211"/>
                <a:gd name="T1" fmla="*/ 180 h 7419"/>
                <a:gd name="T2" fmla="*/ 6050 w 6211"/>
                <a:gd name="T3" fmla="*/ 0 h 7419"/>
                <a:gd name="T4" fmla="*/ 3307 w 6211"/>
                <a:gd name="T5" fmla="*/ 0 h 7419"/>
                <a:gd name="T6" fmla="*/ 2553 w 6211"/>
                <a:gd name="T7" fmla="*/ 697 h 7419"/>
                <a:gd name="T8" fmla="*/ 49 w 6211"/>
                <a:gd name="T9" fmla="*/ 3496 h 7419"/>
                <a:gd name="T10" fmla="*/ 49 w 6211"/>
                <a:gd name="T11" fmla="*/ 3856 h 7419"/>
                <a:gd name="T12" fmla="*/ 3015 w 6211"/>
                <a:gd name="T13" fmla="*/ 7239 h 7419"/>
                <a:gd name="T14" fmla="*/ 3307 w 6211"/>
                <a:gd name="T15" fmla="*/ 7419 h 7419"/>
                <a:gd name="T16" fmla="*/ 6050 w 6211"/>
                <a:gd name="T17" fmla="*/ 7419 h 7419"/>
                <a:gd name="T18" fmla="*/ 6162 w 6211"/>
                <a:gd name="T19" fmla="*/ 7239 h 7419"/>
                <a:gd name="T20" fmla="*/ 3196 w 6211"/>
                <a:gd name="T21" fmla="*/ 3856 h 7419"/>
                <a:gd name="T22" fmla="*/ 3196 w 6211"/>
                <a:gd name="T23" fmla="*/ 3496 h 7419"/>
                <a:gd name="T24" fmla="*/ 6162 w 6211"/>
                <a:gd name="T25" fmla="*/ 180 h 74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6211" h="7419">
                  <a:moveTo>
                    <a:pt x="6162" y="180"/>
                  </a:moveTo>
                  <a:cubicBezTo>
                    <a:pt x="6211" y="81"/>
                    <a:pt x="6161" y="0"/>
                    <a:pt x="6050" y="0"/>
                  </a:cubicBezTo>
                  <a:lnTo>
                    <a:pt x="3307" y="0"/>
                  </a:lnTo>
                  <a:cubicBezTo>
                    <a:pt x="3053" y="0"/>
                    <a:pt x="2719" y="512"/>
                    <a:pt x="2553" y="697"/>
                  </a:cubicBezTo>
                  <a:cubicBezTo>
                    <a:pt x="2262" y="1023"/>
                    <a:pt x="65" y="3464"/>
                    <a:pt x="49" y="3496"/>
                  </a:cubicBezTo>
                  <a:cubicBezTo>
                    <a:pt x="0" y="3595"/>
                    <a:pt x="0" y="3757"/>
                    <a:pt x="49" y="3856"/>
                  </a:cubicBezTo>
                  <a:lnTo>
                    <a:pt x="3015" y="7239"/>
                  </a:lnTo>
                  <a:cubicBezTo>
                    <a:pt x="3065" y="7338"/>
                    <a:pt x="3196" y="7419"/>
                    <a:pt x="3307" y="7419"/>
                  </a:cubicBezTo>
                  <a:lnTo>
                    <a:pt x="6050" y="7419"/>
                  </a:lnTo>
                  <a:cubicBezTo>
                    <a:pt x="6161" y="7419"/>
                    <a:pt x="6211" y="7338"/>
                    <a:pt x="6162" y="7239"/>
                  </a:cubicBezTo>
                  <a:lnTo>
                    <a:pt x="3196" y="3856"/>
                  </a:lnTo>
                  <a:cubicBezTo>
                    <a:pt x="3146" y="3757"/>
                    <a:pt x="3146" y="3595"/>
                    <a:pt x="3196" y="3496"/>
                  </a:cubicBezTo>
                  <a:lnTo>
                    <a:pt x="6162" y="180"/>
                  </a:lnTo>
                  <a:close/>
                </a:path>
              </a:pathLst>
            </a:custGeom>
            <a:solidFill>
              <a:schemeClr val="accent1"/>
            </a:solidFill>
            <a:ln>
              <a:noFill/>
            </a:ln>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Microsoft YaHei"/>
                <a:cs typeface="+mn-ea"/>
              </a:endParaRPr>
            </a:p>
          </p:txBody>
        </p:sp>
        <p:grpSp>
          <p:nvGrpSpPr>
            <p:cNvPr id="22" name="组合 21"/>
            <p:cNvGrpSpPr/>
            <p:nvPr/>
          </p:nvGrpSpPr>
          <p:grpSpPr>
            <a:xfrm>
              <a:off x="664280" y="4116596"/>
              <a:ext cx="10858500" cy="310896"/>
              <a:chOff x="664280" y="4116596"/>
              <a:chExt cx="10858500" cy="310896"/>
            </a:xfrm>
          </p:grpSpPr>
          <p:cxnSp>
            <p:nvCxnSpPr>
              <p:cNvPr id="23" name="直接连接符 22"/>
              <p:cNvCxnSpPr/>
              <p:nvPr/>
            </p:nvCxnSpPr>
            <p:spPr>
              <a:xfrm>
                <a:off x="664280" y="4427492"/>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p:nvCxnSpPr>
            <p:spPr>
              <a:xfrm>
                <a:off x="664280" y="4323860"/>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5" name="直接连接符 24"/>
              <p:cNvCxnSpPr/>
              <p:nvPr/>
            </p:nvCxnSpPr>
            <p:spPr>
              <a:xfrm>
                <a:off x="664280" y="4220228"/>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26" name="直接连接符 25"/>
              <p:cNvCxnSpPr/>
              <p:nvPr/>
            </p:nvCxnSpPr>
            <p:spPr>
              <a:xfrm>
                <a:off x="664280" y="4116596"/>
                <a:ext cx="10858500" cy="0"/>
              </a:xfrm>
              <a:prstGeom prst="line">
                <a:avLst/>
              </a:prstGeom>
              <a:ln w="57150" cap="flat">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grpSp>
      </p:grpSp>
      <p:sp>
        <p:nvSpPr>
          <p:cNvPr id="4" name="文本框 3"/>
          <p:cNvSpPr txBox="1"/>
          <p:nvPr/>
        </p:nvSpPr>
        <p:spPr>
          <a:xfrm>
            <a:off x="3111191" y="3428691"/>
            <a:ext cx="2327260"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5437"/>
                </a:solidFill>
                <a:effectLst/>
                <a:uLnTx/>
                <a:uFillTx/>
                <a:latin typeface="Arial" panose="020B0604020202020204"/>
                <a:ea typeface="Microsoft YaHei"/>
                <a:cs typeface="+mn-ea"/>
              </a:rPr>
              <a:t>线上交流与讨论</a:t>
            </a:r>
          </a:p>
        </p:txBody>
      </p:sp>
      <p:sp>
        <p:nvSpPr>
          <p:cNvPr id="5" name="文本框 4"/>
          <p:cNvSpPr txBox="1"/>
          <p:nvPr/>
        </p:nvSpPr>
        <p:spPr>
          <a:xfrm>
            <a:off x="2889885" y="3968115"/>
            <a:ext cx="2755900" cy="1529715"/>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defRPr kumimoji="0" b="0" i="0" u="none" strike="noStrike" cap="none" spc="0" normalizeH="0" baseline="0">
                <a:ln>
                  <a:noFill/>
                </a:ln>
                <a:solidFill>
                  <a:prstClr val="black"/>
                </a:solidFill>
                <a:effectLst/>
                <a:uLnTx/>
                <a:uFillTx/>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3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Microsoft YaHei"/>
                <a:cs typeface="+mn-ea"/>
              </a:rPr>
              <a:t>小组成员在完成实践后交流自身在参观和学习红色革命精神的过程中遇到的问题及感想。</a:t>
            </a:r>
          </a:p>
        </p:txBody>
      </p:sp>
      <p:sp>
        <p:nvSpPr>
          <p:cNvPr id="2" name="文本框 1"/>
          <p:cNvSpPr txBox="1"/>
          <p:nvPr/>
        </p:nvSpPr>
        <p:spPr>
          <a:xfrm>
            <a:off x="6213475" y="3459480"/>
            <a:ext cx="1268730" cy="39878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5437"/>
                </a:solidFill>
                <a:effectLst/>
                <a:uLnTx/>
                <a:uFillTx/>
                <a:latin typeface="Arial" panose="020B0604020202020204"/>
                <a:ea typeface="Microsoft YaHei"/>
                <a:cs typeface="+mn-ea"/>
              </a:rPr>
              <a:t>实践报告</a:t>
            </a:r>
          </a:p>
        </p:txBody>
      </p:sp>
      <p:sp>
        <p:nvSpPr>
          <p:cNvPr id="3" name="文本框 2"/>
          <p:cNvSpPr txBox="1"/>
          <p:nvPr/>
        </p:nvSpPr>
        <p:spPr>
          <a:xfrm>
            <a:off x="5881370" y="4097655"/>
            <a:ext cx="1933575" cy="2426970"/>
          </a:xfrm>
          <a:prstGeom prst="rect">
            <a:avLst/>
          </a:prstGeom>
          <a:noFill/>
        </p:spPr>
        <p:txBody>
          <a:bodyPr wrap="square" rtlCol="0">
            <a:no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Microsoft YaHei"/>
                <a:cs typeface="+mn-cs"/>
              </a:rPr>
              <a:t>活动结束后，团队根据此次活动写一篇实践报告，作为此次活动的总结。</a:t>
            </a:r>
          </a:p>
        </p:txBody>
      </p:sp>
      <p:sp>
        <p:nvSpPr>
          <p:cNvPr id="9" name="文本框 8"/>
          <p:cNvSpPr txBox="1"/>
          <p:nvPr/>
        </p:nvSpPr>
        <p:spPr>
          <a:xfrm>
            <a:off x="7880350" y="3436863"/>
            <a:ext cx="1990090" cy="40011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5437"/>
                </a:solidFill>
                <a:effectLst/>
                <a:uLnTx/>
                <a:uFillTx/>
                <a:latin typeface="Arial" panose="020B0604020202020204"/>
                <a:ea typeface="Microsoft YaHei"/>
                <a:cs typeface="+mn-ea"/>
              </a:rPr>
              <a:t>发表推送、视频</a:t>
            </a:r>
          </a:p>
        </p:txBody>
      </p:sp>
      <p:sp>
        <p:nvSpPr>
          <p:cNvPr id="10" name="文本框 9"/>
          <p:cNvSpPr txBox="1"/>
          <p:nvPr/>
        </p:nvSpPr>
        <p:spPr>
          <a:xfrm>
            <a:off x="7973060" y="4111625"/>
            <a:ext cx="1557655" cy="1476375"/>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Arial"/>
                <a:ea typeface="Microsoft YaHei"/>
                <a:cs typeface="+mn-cs"/>
              </a:rPr>
              <a:t>活动结束后，团队将此次活动的经历剪辑成一个视频，当作视频总结。</a:t>
            </a:r>
          </a:p>
        </p:txBody>
      </p:sp>
      <p:sp>
        <p:nvSpPr>
          <p:cNvPr id="27" name="文本框 26"/>
          <p:cNvSpPr txBox="1"/>
          <p:nvPr/>
        </p:nvSpPr>
        <p:spPr>
          <a:xfrm>
            <a:off x="9924104" y="3333127"/>
            <a:ext cx="1268730" cy="707886"/>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000" b="1" i="0" u="none" strike="noStrike" kern="1200" cap="none" spc="0" normalizeH="0" baseline="0" noProof="0" dirty="0">
                <a:ln>
                  <a:noFill/>
                </a:ln>
                <a:solidFill>
                  <a:srgbClr val="445437"/>
                </a:solidFill>
                <a:effectLst/>
                <a:uLnTx/>
                <a:uFillTx/>
                <a:latin typeface="Arial" panose="020B0604020202020204"/>
                <a:ea typeface="Microsoft YaHei"/>
                <a:cs typeface="+mn-ea"/>
              </a:rPr>
              <a:t>书写感想、张贴海报</a:t>
            </a:r>
          </a:p>
        </p:txBody>
      </p:sp>
      <p:sp>
        <p:nvSpPr>
          <p:cNvPr id="28" name="文本框 27"/>
          <p:cNvSpPr txBox="1"/>
          <p:nvPr/>
        </p:nvSpPr>
        <p:spPr>
          <a:xfrm>
            <a:off x="9688830" y="4175125"/>
            <a:ext cx="1990090" cy="14773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Arial"/>
                <a:ea typeface="Microsoft YaHei"/>
                <a:cs typeface="+mn-cs"/>
              </a:rPr>
              <a:t>活动结束后，每人就实践活动的参与写一篇活动总结并将制作的海报张贴于社区</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arn(inVertical)">
                                      <p:cBhvr>
                                        <p:cTn id="7" dur="500"/>
                                        <p:tgtEl>
                                          <p:spTgt spid="1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barn(inVertical)">
                                      <p:cBhvr>
                                        <p:cTn id="10" dur="500"/>
                                        <p:tgtEl>
                                          <p:spTgt spid="15"/>
                                        </p:tgtEl>
                                      </p:cBhvr>
                                    </p:animEffect>
                                  </p:childTnLst>
                                </p:cTn>
                              </p:par>
                            </p:childTnLst>
                          </p:cTn>
                        </p:par>
                      </p:childTnLst>
                    </p:cTn>
                  </p:par>
                  <p:par>
                    <p:cTn id="11" fill="hold">
                      <p:stCondLst>
                        <p:cond delay="indefinite"/>
                      </p:stCondLst>
                      <p:childTnLst>
                        <p:par>
                          <p:cTn id="12" fill="hold">
                            <p:stCondLst>
                              <p:cond delay="0"/>
                            </p:stCondLst>
                            <p:childTnLst>
                              <p:par>
                                <p:cTn id="13" presetID="16" presetClass="entr" presetSubtype="21"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barn(inVertical)">
                                      <p:cBhvr>
                                        <p:cTn id="15" dur="500"/>
                                        <p:tgtEl>
                                          <p:spTgt spid="4"/>
                                        </p:tgtEl>
                                      </p:cBhvr>
                                    </p:animEffect>
                                  </p:childTnLst>
                                </p:cTn>
                              </p:par>
                              <p:par>
                                <p:cTn id="16" presetID="16" presetClass="entr" presetSubtype="21"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barn(inVertical)">
                                      <p:cBhvr>
                                        <p:cTn id="18" dur="500"/>
                                        <p:tgtEl>
                                          <p:spTgt spid="5"/>
                                        </p:tgtEl>
                                      </p:cBhvr>
                                    </p:animEffect>
                                  </p:childTnLst>
                                </p:cTn>
                              </p:par>
                            </p:childTnLst>
                          </p:cTn>
                        </p:par>
                      </p:childTnLst>
                    </p:cTn>
                  </p:par>
                  <p:par>
                    <p:cTn id="19" fill="hold">
                      <p:stCondLst>
                        <p:cond delay="indefinite"/>
                      </p:stCondLst>
                      <p:childTnLst>
                        <p:par>
                          <p:cTn id="20" fill="hold">
                            <p:stCondLst>
                              <p:cond delay="0"/>
                            </p:stCondLst>
                            <p:childTnLst>
                              <p:par>
                                <p:cTn id="21" presetID="4" presetClass="entr" presetSubtype="16" fill="hold" grpId="0" nodeType="clickEffect">
                                  <p:stCondLst>
                                    <p:cond delay="0"/>
                                  </p:stCondLst>
                                  <p:childTnLst>
                                    <p:set>
                                      <p:cBhvr>
                                        <p:cTn id="22" dur="1000" fill="hold">
                                          <p:stCondLst>
                                            <p:cond delay="0"/>
                                          </p:stCondLst>
                                        </p:cTn>
                                        <p:tgtEl>
                                          <p:spTgt spid="2"/>
                                        </p:tgtEl>
                                        <p:attrNameLst>
                                          <p:attrName>style.visibility</p:attrName>
                                        </p:attrNameLst>
                                      </p:cBhvr>
                                      <p:to>
                                        <p:strVal val="visible"/>
                                      </p:to>
                                    </p:set>
                                    <p:animEffect transition="in" filter="box(in)">
                                      <p:cBhvr>
                                        <p:cTn id="23" dur="1000"/>
                                        <p:tgtEl>
                                          <p:spTgt spid="2"/>
                                        </p:tgtEl>
                                      </p:cBhvr>
                                    </p:animEffect>
                                  </p:childTnLst>
                                </p:cTn>
                              </p:par>
                              <p:par>
                                <p:cTn id="24" presetID="4" presetClass="entr" presetSubtype="16" fill="hold" grpId="0" nodeType="withEffect">
                                  <p:stCondLst>
                                    <p:cond delay="0"/>
                                  </p:stCondLst>
                                  <p:childTnLst>
                                    <p:set>
                                      <p:cBhvr>
                                        <p:cTn id="25" dur="1000" fill="hold">
                                          <p:stCondLst>
                                            <p:cond delay="0"/>
                                          </p:stCondLst>
                                        </p:cTn>
                                        <p:tgtEl>
                                          <p:spTgt spid="3"/>
                                        </p:tgtEl>
                                        <p:attrNameLst>
                                          <p:attrName>style.visibility</p:attrName>
                                        </p:attrNameLst>
                                      </p:cBhvr>
                                      <p:to>
                                        <p:strVal val="visible"/>
                                      </p:to>
                                    </p:set>
                                    <p:animEffect transition="in" filter="box(in)">
                                      <p:cBhvr>
                                        <p:cTn id="26" dur="1000"/>
                                        <p:tgtEl>
                                          <p:spTgt spid="3"/>
                                        </p:tgtEl>
                                      </p:cBhvr>
                                    </p:animEffect>
                                  </p:childTnLst>
                                </p:cTn>
                              </p:par>
                            </p:childTnLst>
                          </p:cTn>
                        </p:par>
                      </p:childTnLst>
                    </p:cTn>
                  </p:par>
                  <p:par>
                    <p:cTn id="27" fill="hold">
                      <p:stCondLst>
                        <p:cond delay="indefinite"/>
                      </p:stCondLst>
                      <p:childTnLst>
                        <p:par>
                          <p:cTn id="28" fill="hold">
                            <p:stCondLst>
                              <p:cond delay="0"/>
                            </p:stCondLst>
                            <p:childTnLst>
                              <p:par>
                                <p:cTn id="29" presetID="4" presetClass="entr" presetSubtype="16" fill="hold" grpId="0" nodeType="clickEffect">
                                  <p:stCondLst>
                                    <p:cond delay="0"/>
                                  </p:stCondLst>
                                  <p:childTnLst>
                                    <p:set>
                                      <p:cBhvr>
                                        <p:cTn id="30" dur="1000" fill="hold">
                                          <p:stCondLst>
                                            <p:cond delay="0"/>
                                          </p:stCondLst>
                                        </p:cTn>
                                        <p:tgtEl>
                                          <p:spTgt spid="9"/>
                                        </p:tgtEl>
                                        <p:attrNameLst>
                                          <p:attrName>style.visibility</p:attrName>
                                        </p:attrNameLst>
                                      </p:cBhvr>
                                      <p:to>
                                        <p:strVal val="visible"/>
                                      </p:to>
                                    </p:set>
                                    <p:animEffect transition="in" filter="box(in)">
                                      <p:cBhvr>
                                        <p:cTn id="31" dur="1000"/>
                                        <p:tgtEl>
                                          <p:spTgt spid="9"/>
                                        </p:tgtEl>
                                      </p:cBhvr>
                                    </p:animEffect>
                                  </p:childTnLst>
                                </p:cTn>
                              </p:par>
                              <p:par>
                                <p:cTn id="32" presetID="4" presetClass="entr" presetSubtype="16" fill="hold" grpId="0" nodeType="withEffect">
                                  <p:stCondLst>
                                    <p:cond delay="0"/>
                                  </p:stCondLst>
                                  <p:childTnLst>
                                    <p:set>
                                      <p:cBhvr>
                                        <p:cTn id="33" dur="1000" fill="hold">
                                          <p:stCondLst>
                                            <p:cond delay="0"/>
                                          </p:stCondLst>
                                        </p:cTn>
                                        <p:tgtEl>
                                          <p:spTgt spid="10"/>
                                        </p:tgtEl>
                                        <p:attrNameLst>
                                          <p:attrName>style.visibility</p:attrName>
                                        </p:attrNameLst>
                                      </p:cBhvr>
                                      <p:to>
                                        <p:strVal val="visible"/>
                                      </p:to>
                                    </p:set>
                                    <p:animEffect transition="in" filter="box(in)">
                                      <p:cBhvr>
                                        <p:cTn id="34" dur="1000"/>
                                        <p:tgtEl>
                                          <p:spTgt spid="10"/>
                                        </p:tgtEl>
                                      </p:cBhvr>
                                    </p:animEffect>
                                  </p:childTnLst>
                                </p:cTn>
                              </p:par>
                            </p:childTnLst>
                          </p:cTn>
                        </p:par>
                      </p:childTnLst>
                    </p:cTn>
                  </p:par>
                  <p:par>
                    <p:cTn id="35" fill="hold">
                      <p:stCondLst>
                        <p:cond delay="indefinite"/>
                      </p:stCondLst>
                      <p:childTnLst>
                        <p:par>
                          <p:cTn id="36" fill="hold">
                            <p:stCondLst>
                              <p:cond delay="0"/>
                            </p:stCondLst>
                            <p:childTnLst>
                              <p:par>
                                <p:cTn id="37" presetID="4" presetClass="entr" presetSubtype="16" fill="hold" grpId="0" nodeType="clickEffect">
                                  <p:stCondLst>
                                    <p:cond delay="0"/>
                                  </p:stCondLst>
                                  <p:childTnLst>
                                    <p:set>
                                      <p:cBhvr>
                                        <p:cTn id="38" dur="1000" fill="hold">
                                          <p:stCondLst>
                                            <p:cond delay="0"/>
                                          </p:stCondLst>
                                        </p:cTn>
                                        <p:tgtEl>
                                          <p:spTgt spid="28"/>
                                        </p:tgtEl>
                                        <p:attrNameLst>
                                          <p:attrName>style.visibility</p:attrName>
                                        </p:attrNameLst>
                                      </p:cBhvr>
                                      <p:to>
                                        <p:strVal val="visible"/>
                                      </p:to>
                                    </p:set>
                                    <p:animEffect transition="in" filter="box(in)">
                                      <p:cBhvr>
                                        <p:cTn id="39" dur="1000"/>
                                        <p:tgtEl>
                                          <p:spTgt spid="28"/>
                                        </p:tgtEl>
                                      </p:cBhvr>
                                    </p:animEffect>
                                  </p:childTnLst>
                                </p:cTn>
                              </p:par>
                              <p:par>
                                <p:cTn id="40" presetID="4" presetClass="entr" presetSubtype="16" fill="hold" grpId="0" nodeType="withEffect">
                                  <p:stCondLst>
                                    <p:cond delay="0"/>
                                  </p:stCondLst>
                                  <p:childTnLst>
                                    <p:set>
                                      <p:cBhvr>
                                        <p:cTn id="41" dur="1000" fill="hold">
                                          <p:stCondLst>
                                            <p:cond delay="0"/>
                                          </p:stCondLst>
                                        </p:cTn>
                                        <p:tgtEl>
                                          <p:spTgt spid="27"/>
                                        </p:tgtEl>
                                        <p:attrNameLst>
                                          <p:attrName>style.visibility</p:attrName>
                                        </p:attrNameLst>
                                      </p:cBhvr>
                                      <p:to>
                                        <p:strVal val="visible"/>
                                      </p:to>
                                    </p:set>
                                    <p:animEffect transition="in" filter="box(in)">
                                      <p:cBhvr>
                                        <p:cTn id="42" dur="10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4" grpId="1"/>
      <p:bldP spid="15" grpId="0"/>
      <p:bldP spid="15" grpId="1"/>
      <p:bldP spid="4" grpId="0"/>
      <p:bldP spid="4" grpId="1"/>
      <p:bldP spid="5" grpId="0"/>
      <p:bldP spid="5" grpId="1"/>
      <p:bldP spid="2" grpId="0"/>
      <p:bldP spid="2" grpId="1"/>
      <p:bldP spid="3" grpId="0"/>
      <p:bldP spid="3" grpId="1"/>
      <p:bldP spid="9" grpId="0"/>
      <p:bldP spid="9" grpId="1"/>
      <p:bldP spid="10" grpId="0"/>
      <p:bldP spid="10" grpId="1"/>
      <p:bldP spid="27" grpId="0"/>
      <p:bldP spid="27" grpId="1"/>
      <p:bldP spid="28" grpId="0"/>
      <p:bldP spid="28" grpId="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占位符 5"/>
          <p:cNvSpPr>
            <a:spLocks noGrp="1"/>
          </p:cNvSpPr>
          <p:nvPr>
            <p:ph type="body" sz="quarter" idx="10"/>
          </p:nvPr>
        </p:nvSpPr>
        <p:spPr/>
        <p:txBody>
          <a:bodyPr/>
          <a:lstStyle/>
          <a:p>
            <a:pPr lvl="0">
              <a:defRPr/>
            </a:pPr>
            <a:r>
              <a:rPr lang="zh-CN" altLang="en-US" dirty="0">
                <a:ea typeface="+mn-ea"/>
                <a:cs typeface="+mn-ea"/>
              </a:rPr>
              <a:t>预期成果</a:t>
            </a:r>
          </a:p>
        </p:txBody>
      </p:sp>
      <p:sp>
        <p:nvSpPr>
          <p:cNvPr id="2" name="日期占位符 1"/>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pic>
        <p:nvPicPr>
          <p:cNvPr id="11" name="图片 10"/>
          <p:cNvPicPr>
            <a:picLocks noChangeAspect="1"/>
          </p:cNvPicPr>
          <p:nvPr/>
        </p:nvPicPr>
        <p:blipFill>
          <a:blip r:embed="rId3"/>
          <a:srcRect l="24588" t="13433" r="24588" b="26261"/>
          <a:stretch>
            <a:fillRect/>
          </a:stretch>
        </p:blipFill>
        <p:spPr>
          <a:xfrm>
            <a:off x="1110876"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extLst>
      <p:ext uri="{BB962C8B-B14F-4D97-AF65-F5344CB8AC3E}">
        <p14:creationId xmlns:p14="http://schemas.microsoft.com/office/powerpoint/2010/main" val="8101907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占位符 9"/>
          <p:cNvSpPr>
            <a:spLocks noGrp="1"/>
          </p:cNvSpPr>
          <p:nvPr>
            <p:ph type="body" sz="quarter" idx="11"/>
          </p:nvPr>
        </p:nvSpPr>
        <p:spPr>
          <a:xfrm>
            <a:off x="1216933" y="347251"/>
            <a:ext cx="8920029" cy="399415"/>
          </a:xfrm>
        </p:spPr>
        <p:txBody>
          <a:bodyPr/>
          <a:lstStyle/>
          <a:p>
            <a:r>
              <a:rPr lang="zh-CN" altLang="en-US" dirty="0"/>
              <a:t>预期成果</a:t>
            </a:r>
          </a:p>
        </p:txBody>
      </p:sp>
      <p:sp>
        <p:nvSpPr>
          <p:cNvPr id="12" name="文本占位符 11"/>
          <p:cNvSpPr>
            <a:spLocks noGrp="1"/>
          </p:cNvSpPr>
          <p:nvPr>
            <p:ph type="body" sz="quarter" idx="14"/>
          </p:nvPr>
        </p:nvSpPr>
        <p:spPr>
          <a:xfrm>
            <a:off x="577214" y="1252220"/>
            <a:ext cx="6056667" cy="4646556"/>
          </a:xfrm>
        </p:spPr>
        <p:txBody>
          <a:bodyPr>
            <a:noAutofit/>
          </a:bodyPr>
          <a:lstStyle/>
          <a:p>
            <a:r>
              <a:rPr lang="en-US" altLang="zh-CN" sz="1400" b="1" dirty="0">
                <a:solidFill>
                  <a:srgbClr val="386D52"/>
                </a:solidFill>
                <a:cs typeface="+mn-ea"/>
                <a:sym typeface="+mn-lt"/>
              </a:rPr>
              <a:t>1.</a:t>
            </a:r>
            <a:r>
              <a:rPr lang="zh-CN" altLang="en-US" sz="1600" b="1" dirty="0">
                <a:solidFill>
                  <a:srgbClr val="386D52"/>
                </a:solidFill>
                <a:cs typeface="+mn-ea"/>
                <a:sym typeface="+mn-lt"/>
              </a:rPr>
              <a:t>自我提升</a:t>
            </a:r>
            <a:endParaRPr lang="zh-CN" altLang="en-US" sz="1600" dirty="0"/>
          </a:p>
          <a:p>
            <a:pPr algn="just">
              <a:lnSpc>
                <a:spcPct val="150000"/>
              </a:lnSpc>
            </a:pPr>
            <a:r>
              <a:rPr lang="en-US" altLang="zh-CN" sz="1400" dirty="0">
                <a:sym typeface="+mn-ea"/>
              </a:rPr>
              <a:t>1.</a:t>
            </a:r>
            <a:r>
              <a:rPr lang="zh-CN" altLang="en-US" sz="1400" dirty="0"/>
              <a:t>锻炼自己的领导力和创新力，为未来社会和经济发展做出更大的贡献。</a:t>
            </a:r>
            <a:endParaRPr lang="en-US" altLang="zh-CN" sz="1400" dirty="0"/>
          </a:p>
          <a:p>
            <a:pPr algn="just">
              <a:lnSpc>
                <a:spcPct val="150000"/>
              </a:lnSpc>
            </a:pPr>
            <a:r>
              <a:rPr lang="en-US" altLang="zh-CN" sz="1400" dirty="0">
                <a:latin typeface="+mn-ea"/>
                <a:sym typeface="+mn-ea"/>
              </a:rPr>
              <a:t>2.</a:t>
            </a:r>
            <a:r>
              <a:rPr lang="zh-CN" altLang="en-US" sz="1400" dirty="0"/>
              <a:t>加深对红色文化和革命精神的了解和理解。通过活动的实践和参与，更好地了解中国革命的历史和文化特点，感受和传承红色精神。</a:t>
            </a:r>
            <a:endParaRPr lang="en-US" altLang="zh-CN" sz="1400" dirty="0"/>
          </a:p>
          <a:p>
            <a:pPr algn="just">
              <a:lnSpc>
                <a:spcPct val="150000"/>
              </a:lnSpc>
            </a:pPr>
            <a:r>
              <a:rPr lang="en-US" altLang="zh-CN" sz="1400" b="1" dirty="0">
                <a:solidFill>
                  <a:srgbClr val="386D52"/>
                </a:solidFill>
                <a:cs typeface="+mn-ea"/>
                <a:sym typeface="+mn-lt"/>
              </a:rPr>
              <a:t>2.</a:t>
            </a:r>
            <a:r>
              <a:rPr lang="zh-CN" altLang="en-US" sz="1600" b="1" dirty="0">
                <a:solidFill>
                  <a:srgbClr val="386D52"/>
                </a:solidFill>
                <a:cs typeface="+mn-ea"/>
                <a:sym typeface="+mn-lt"/>
              </a:rPr>
              <a:t>宣传革命精神</a:t>
            </a:r>
            <a:endParaRPr lang="en-US" altLang="zh-CN" sz="1600" dirty="0"/>
          </a:p>
          <a:p>
            <a:pPr algn="just"/>
            <a:r>
              <a:rPr lang="en-US" altLang="zh-CN" sz="1400" dirty="0">
                <a:sym typeface="+mn-ea"/>
              </a:rPr>
              <a:t>1.</a:t>
            </a:r>
            <a:r>
              <a:rPr lang="zh-CN" altLang="zh-CN" sz="1400" dirty="0">
                <a:effectLst/>
                <a:latin typeface="+mn-ea"/>
                <a:cs typeface="Times New Roman" panose="02020603050405020304" pitchFamily="18" charset="0"/>
              </a:rPr>
              <a:t>在观影或实地参观后，我们会以弹幕或留言的方式抒发感想，并呼吁更多人了解革命精神。</a:t>
            </a:r>
            <a:endParaRPr lang="en-US" altLang="zh-CN" sz="1400" dirty="0">
              <a:effectLst/>
              <a:latin typeface="+mn-ea"/>
              <a:cs typeface="Times New Roman" panose="02020603050405020304" pitchFamily="18" charset="0"/>
            </a:endParaRPr>
          </a:p>
          <a:p>
            <a:pPr algn="just"/>
            <a:r>
              <a:rPr lang="en-US" altLang="zh-CN" sz="1400" dirty="0">
                <a:latin typeface="+mn-ea"/>
                <a:sym typeface="+mn-ea"/>
              </a:rPr>
              <a:t>2.</a:t>
            </a:r>
            <a:r>
              <a:rPr lang="zh-CN" altLang="zh-CN" sz="1400" kern="100" dirty="0">
                <a:effectLst/>
                <a:latin typeface="+mn-ea"/>
                <a:cs typeface="Times New Roman" panose="02020603050405020304" pitchFamily="18" charset="0"/>
              </a:rPr>
              <a:t>向纪念馆提出宣传红色革命精神的建议，激起更多人学习红色革命精神的热情</a:t>
            </a:r>
            <a:r>
              <a:rPr lang="zh-CN" altLang="en-US" sz="1400" kern="100" dirty="0">
                <a:effectLst/>
                <a:latin typeface="+mn-ea"/>
                <a:cs typeface="Times New Roman" panose="02020603050405020304" pitchFamily="18" charset="0"/>
              </a:rPr>
              <a:t>。</a:t>
            </a:r>
            <a:endParaRPr lang="zh-CN" altLang="zh-CN" sz="1400" kern="100" dirty="0">
              <a:effectLst/>
              <a:latin typeface="+mn-ea"/>
              <a:cs typeface="Times New Roman" panose="02020603050405020304" pitchFamily="18" charset="0"/>
            </a:endParaRPr>
          </a:p>
          <a:p>
            <a:pPr algn="just"/>
            <a:r>
              <a:rPr lang="en-US" altLang="zh-CN" sz="1400" dirty="0">
                <a:latin typeface="+mn-ea"/>
                <a:sym typeface="+mn-ea"/>
              </a:rPr>
              <a:t>3.</a:t>
            </a:r>
            <a:r>
              <a:rPr lang="zh-CN" altLang="zh-CN" sz="1400" kern="100" dirty="0">
                <a:effectLst/>
                <a:latin typeface="+mn-ea"/>
                <a:cs typeface="Times New Roman" panose="02020603050405020304" pitchFamily="18" charset="0"/>
              </a:rPr>
              <a:t>通过社交软件分享学习心得，</a:t>
            </a:r>
            <a:r>
              <a:rPr lang="zh-CN" altLang="en-US" sz="1400" dirty="0"/>
              <a:t>提高公众的历史意识和文化素养水平，增加对文化遗产的认知与关注</a:t>
            </a:r>
            <a:r>
              <a:rPr lang="zh-CN" altLang="zh-CN" sz="1400" kern="100" dirty="0">
                <a:effectLst/>
                <a:latin typeface="+mn-ea"/>
                <a:cs typeface="Times New Roman" panose="02020603050405020304" pitchFamily="18" charset="0"/>
              </a:rPr>
              <a:t>。</a:t>
            </a:r>
          </a:p>
          <a:p>
            <a:endParaRPr lang="zh-CN" altLang="en-US" sz="1400" dirty="0"/>
          </a:p>
          <a:p>
            <a:endParaRPr lang="zh-CN" altLang="zh-CN" sz="1400" dirty="0"/>
          </a:p>
        </p:txBody>
      </p:sp>
      <p:sp>
        <p:nvSpPr>
          <p:cNvPr id="6" name="日期占位符 5"/>
          <p:cNvSpPr>
            <a:spLocks noGrp="1"/>
          </p:cNvSpPr>
          <p:nvPr>
            <p:ph type="dt" sz="half" idx="22"/>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7" name="灯片编号占位符 6"/>
          <p:cNvSpPr>
            <a:spLocks noGrp="1"/>
          </p:cNvSpPr>
          <p:nvPr>
            <p:ph type="sldNum" sz="quarter" idx="24"/>
          </p:nvPr>
        </p:nvSpPr>
        <p:spPr/>
        <p:txBody>
          <a:bodyPr/>
          <a:lstStyle/>
          <a:p>
            <a:fld id="{C79ECAFE-A460-4E13-ABCB-32CAE6136244}" type="slidenum">
              <a:rPr lang="zh-CN" altLang="en-US" smtClean="0"/>
              <a:t>14</a:t>
            </a:fld>
            <a:endParaRPr lang="zh-CN" altLang="en-US" dirty="0"/>
          </a:p>
        </p:txBody>
      </p:sp>
      <p:pic>
        <p:nvPicPr>
          <p:cNvPr id="5" name="图片 4">
            <a:extLst>
              <a:ext uri="{FF2B5EF4-FFF2-40B4-BE49-F238E27FC236}">
                <a16:creationId xmlns:a16="http://schemas.microsoft.com/office/drawing/2014/main" id="{D93839C7-C200-DA6A-CD3C-0D08C6B3E6A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57720" y="1803435"/>
            <a:ext cx="2832100" cy="3894138"/>
          </a:xfrm>
          <a:prstGeom prst="rect">
            <a:avLst/>
          </a:prstGeom>
        </p:spPr>
      </p:pic>
    </p:spTree>
    <p:extLst>
      <p:ext uri="{BB962C8B-B14F-4D97-AF65-F5344CB8AC3E}">
        <p14:creationId xmlns:p14="http://schemas.microsoft.com/office/powerpoint/2010/main" val="4102687134"/>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1"/>
          </p:nvPr>
        </p:nvSpPr>
        <p:spPr/>
        <p:txBody>
          <a:bodyPr/>
          <a:lstStyle/>
          <a:p>
            <a:r>
              <a:rPr lang="zh-CN" altLang="en-US" dirty="0"/>
              <a:t>感谢聆听</a:t>
            </a:r>
          </a:p>
        </p:txBody>
      </p:sp>
      <p:sp>
        <p:nvSpPr>
          <p:cNvPr id="4" name="日期占位符 3"/>
          <p:cNvSpPr>
            <a:spLocks noGrp="1"/>
          </p:cNvSpPr>
          <p:nvPr>
            <p:ph type="dt" sz="half" idx="16"/>
          </p:nvPr>
        </p:nvSpPr>
        <p:spPr/>
        <p:txBody>
          <a:bodyPr/>
          <a:lstStyle/>
          <a:p>
            <a:r>
              <a:rPr lang="zh-CN" altLang="en-US" i="1" spc="300">
                <a:solidFill>
                  <a:schemeClr val="accent1"/>
                </a:solidFill>
                <a:latin typeface="+mn-ea"/>
              </a:rPr>
              <a:t>止于至善</a:t>
            </a:r>
            <a:endParaRPr lang="zh-CN" altLang="en-US" spc="300" dirty="0">
              <a:solidFill>
                <a:schemeClr val="bg1">
                  <a:lumMod val="75000"/>
                </a:schemeClr>
              </a:solidFill>
            </a:endParaRPr>
          </a:p>
        </p:txBody>
      </p:sp>
      <p:sp>
        <p:nvSpPr>
          <p:cNvPr id="5" name="文本占位符 4"/>
          <p:cNvSpPr>
            <a:spLocks noGrp="1"/>
          </p:cNvSpPr>
          <p:nvPr>
            <p:ph type="body" sz="quarter" idx="17"/>
          </p:nvPr>
        </p:nvSpPr>
        <p:spPr>
          <a:xfrm>
            <a:off x="667385" y="3641725"/>
            <a:ext cx="6649720" cy="368300"/>
          </a:xfrm>
        </p:spPr>
        <p:txBody>
          <a:bodyPr wrap="square"/>
          <a:lstStyle/>
          <a:p>
            <a:r>
              <a:rPr lang="en-US" altLang="zh-CN" sz="1800" spc="450" dirty="0"/>
              <a:t>Thanks For Your Listening </a:t>
            </a:r>
          </a:p>
        </p:txBody>
      </p:sp>
      <p:sp>
        <p:nvSpPr>
          <p:cNvPr id="6" name="矩形 5"/>
          <p:cNvSpPr/>
          <p:nvPr/>
        </p:nvSpPr>
        <p:spPr>
          <a:xfrm>
            <a:off x="652958" y="4379642"/>
            <a:ext cx="2506802" cy="39878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rPr>
              <a:t>答辩人：</a:t>
            </a:r>
            <a:r>
              <a:rPr lang="zh-CN" altLang="en-US" sz="2000" dirty="0">
                <a:solidFill>
                  <a:schemeClr val="accent2"/>
                </a:solidFill>
                <a:latin typeface="Arial" panose="020B0604020202020204"/>
                <a:cs typeface="+mn-ea"/>
              </a:rPr>
              <a:t>梁耀欣</a:t>
            </a:r>
            <a:endParaRPr kumimoji="0" lang="zh-CN" altLang="en-US" sz="2000" i="0" u="none" strike="noStrike" kern="1200" cap="none" spc="0" normalizeH="0" baseline="0" noProof="0" dirty="0">
              <a:ln>
                <a:noFill/>
              </a:ln>
              <a:solidFill>
                <a:schemeClr val="accent2"/>
              </a:solidFill>
              <a:effectLst/>
              <a:uLnTx/>
              <a:uFillTx/>
              <a:latin typeface="Arial" panose="020B0604020202020204"/>
              <a:cs typeface="+mn-ea"/>
            </a:endParaRPr>
          </a:p>
        </p:txBody>
      </p:sp>
      <p:sp>
        <p:nvSpPr>
          <p:cNvPr id="8" name="矩形 7"/>
          <p:cNvSpPr/>
          <p:nvPr/>
        </p:nvSpPr>
        <p:spPr>
          <a:xfrm>
            <a:off x="667504" y="4899847"/>
            <a:ext cx="3879096" cy="400110"/>
          </a:xfrm>
          <a:prstGeom prst="rect">
            <a:avLst/>
          </a:prstGeom>
        </p:spPr>
        <p:txBody>
          <a:bodyPr wrap="square" lIns="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rPr>
              <a:t>团队：</a:t>
            </a:r>
            <a:r>
              <a:rPr lang="zh-CN" altLang="en-US" sz="2000" dirty="0">
                <a:solidFill>
                  <a:schemeClr val="accent1"/>
                </a:solidFill>
                <a:latin typeface="Arial" panose="020B0604020202020204"/>
                <a:cs typeface="+mn-ea"/>
              </a:rPr>
              <a:t>“津门红忆</a:t>
            </a:r>
            <a:r>
              <a:rPr lang="en-US" altLang="zh-CN" sz="2000" dirty="0">
                <a:solidFill>
                  <a:schemeClr val="accent1"/>
                </a:solidFill>
                <a:latin typeface="Arial" panose="020B0604020202020204"/>
                <a:cs typeface="+mn-ea"/>
              </a:rPr>
              <a:t>·</a:t>
            </a:r>
            <a:r>
              <a:rPr lang="zh-CN" altLang="en-US" sz="2000" dirty="0">
                <a:solidFill>
                  <a:schemeClr val="accent1"/>
                </a:solidFill>
                <a:latin typeface="Arial" panose="020B0604020202020204"/>
                <a:cs typeface="+mn-ea"/>
              </a:rPr>
              <a:t>北国寻迹”队</a:t>
            </a:r>
            <a:endParaRPr kumimoji="0" lang="zh-CN" altLang="en-US" sz="2000" i="0" u="none" strike="noStrike" kern="1200" cap="none" spc="0" normalizeH="0" baseline="0" noProof="0" dirty="0">
              <a:ln>
                <a:noFill/>
              </a:ln>
              <a:solidFill>
                <a:schemeClr val="accent1"/>
              </a:solidFill>
              <a:effectLst/>
              <a:uLnTx/>
              <a:uFillTx/>
              <a:latin typeface="Arial" panose="020B0604020202020204"/>
              <a:cs typeface="+mn-ea"/>
            </a:endParaRPr>
          </a:p>
        </p:txBody>
      </p:sp>
    </p:spTree>
    <p:extLst>
      <p:ext uri="{BB962C8B-B14F-4D97-AF65-F5344CB8AC3E}">
        <p14:creationId xmlns:p14="http://schemas.microsoft.com/office/powerpoint/2010/main" val="240652961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 name="日期占位符 54"/>
          <p:cNvSpPr>
            <a:spLocks noGrp="1"/>
          </p:cNvSpPr>
          <p:nvPr>
            <p:ph type="dt" sz="half"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sp>
        <p:nvSpPr>
          <p:cNvPr id="56" name="文本框 55"/>
          <p:cNvSpPr txBox="1"/>
          <p:nvPr/>
        </p:nvSpPr>
        <p:spPr>
          <a:xfrm>
            <a:off x="7565045" y="812926"/>
            <a:ext cx="202184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rPr>
              <a:t>团队介绍</a:t>
            </a:r>
          </a:p>
        </p:txBody>
      </p:sp>
      <p:sp>
        <p:nvSpPr>
          <p:cNvPr id="57" name="文本框 56"/>
          <p:cNvSpPr txBox="1"/>
          <p:nvPr/>
        </p:nvSpPr>
        <p:spPr>
          <a:xfrm>
            <a:off x="7870190" y="1761490"/>
            <a:ext cx="3208655"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rgbClr val="445437"/>
                </a:solidFill>
                <a:effectLst/>
                <a:uLnTx/>
                <a:uFillTx/>
                <a:latin typeface="微软雅黑" panose="020B0503020204020204" charset="-122"/>
                <a:ea typeface="微软雅黑" panose="020B0503020204020204" charset="-122"/>
                <a:cs typeface="+mn-ea"/>
                <a:sym typeface="+mn-lt"/>
              </a:rPr>
              <a:t>选题背景与意义</a:t>
            </a:r>
            <a:endPar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endParaRPr>
          </a:p>
        </p:txBody>
      </p:sp>
      <p:sp>
        <p:nvSpPr>
          <p:cNvPr id="58" name="文本框 57"/>
          <p:cNvSpPr txBox="1"/>
          <p:nvPr/>
        </p:nvSpPr>
        <p:spPr>
          <a:xfrm>
            <a:off x="8060690" y="2710180"/>
            <a:ext cx="3638550" cy="953135"/>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rgbClr val="445437"/>
                </a:solidFill>
                <a:effectLst/>
                <a:uLnTx/>
                <a:uFillTx/>
                <a:latin typeface="微软雅黑" panose="020B0503020204020204" charset="-122"/>
                <a:ea typeface="微软雅黑" panose="020B0503020204020204" charset="-122"/>
                <a:cs typeface="+mn-ea"/>
                <a:sym typeface="+mn-lt"/>
              </a:rPr>
              <a:t>可行性与项目基础</a:t>
            </a:r>
          </a:p>
          <a:p>
            <a:pPr marL="0" marR="0" lvl="0" indent="0" algn="l" defTabSz="914400" rtl="0" eaLnBrk="1" fontAlgn="auto" latinLnBrk="0" hangingPunct="1">
              <a:lnSpc>
                <a:spcPct val="100000"/>
              </a:lnSpc>
              <a:spcBef>
                <a:spcPts val="0"/>
              </a:spcBef>
              <a:spcAft>
                <a:spcPts val="0"/>
              </a:spcAft>
              <a:buClrTx/>
              <a:buSzTx/>
              <a:buFontTx/>
              <a:buNone/>
              <a:defRPr/>
            </a:pPr>
            <a:endPar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endParaRPr>
          </a:p>
        </p:txBody>
      </p:sp>
      <p:sp>
        <p:nvSpPr>
          <p:cNvPr id="59" name="文本框 58"/>
          <p:cNvSpPr txBox="1"/>
          <p:nvPr/>
        </p:nvSpPr>
        <p:spPr>
          <a:xfrm>
            <a:off x="8022590" y="3658870"/>
            <a:ext cx="3637915" cy="521970"/>
          </a:xfrm>
          <a:prstGeom prst="rect">
            <a:avLst/>
          </a:prstGeom>
          <a:noFill/>
        </p:spPr>
        <p:txBody>
          <a:bodyPr wrap="square" rtlCol="0">
            <a:spAutoFit/>
          </a:bodyPr>
          <a:lstStyle/>
          <a:p>
            <a:pPr marL="0" marR="0" lvl="0" algn="l" defTabSz="914400" rtl="0" eaLnBrk="1" fontAlgn="auto" latinLnBrk="0" hangingPunct="1">
              <a:lnSpc>
                <a:spcPct val="100000"/>
              </a:lnSpc>
              <a:spcBef>
                <a:spcPts val="0"/>
              </a:spcBef>
              <a:spcAft>
                <a:spcPts val="0"/>
              </a:spcAft>
              <a:buClrTx/>
              <a:buSzTx/>
              <a:buFontTx/>
              <a:buNone/>
              <a:defRPr/>
            </a:pPr>
            <a:r>
              <a:rPr lang="zh-CN" altLang="en-US" sz="2800" b="1" noProof="0" dirty="0">
                <a:ln>
                  <a:noFill/>
                </a:ln>
                <a:solidFill>
                  <a:srgbClr val="445437"/>
                </a:solidFill>
                <a:effectLst/>
                <a:uLnTx/>
                <a:uFillTx/>
                <a:latin typeface="微软雅黑" panose="020B0503020204020204" charset="-122"/>
                <a:ea typeface="微软雅黑" panose="020B0503020204020204" charset="-122"/>
                <a:cs typeface="+mn-ea"/>
                <a:sym typeface="+mn-lt"/>
              </a:rPr>
              <a:t>具体内容与实践方案</a:t>
            </a:r>
            <a:endPar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endParaRPr>
          </a:p>
        </p:txBody>
      </p:sp>
      <p:sp>
        <p:nvSpPr>
          <p:cNvPr id="60" name="文本框 59"/>
          <p:cNvSpPr txBox="1"/>
          <p:nvPr/>
        </p:nvSpPr>
        <p:spPr>
          <a:xfrm>
            <a:off x="7809533" y="4625158"/>
            <a:ext cx="2021840" cy="52197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lang="zh-CN" altLang="en-US" sz="2800" b="1" dirty="0">
                <a:solidFill>
                  <a:srgbClr val="445437"/>
                </a:solidFill>
                <a:latin typeface="微软雅黑" panose="020B0503020204020204" charset="-122"/>
                <a:ea typeface="微软雅黑" panose="020B0503020204020204" charset="-122"/>
                <a:cs typeface="+mn-ea"/>
                <a:sym typeface="+mn-lt"/>
              </a:rPr>
              <a:t>预期</a:t>
            </a:r>
            <a:r>
              <a:rPr lang="zh-CN" altLang="en-US" sz="2800" b="1" noProof="0" dirty="0">
                <a:ln>
                  <a:noFill/>
                </a:ln>
                <a:solidFill>
                  <a:srgbClr val="445437"/>
                </a:solidFill>
                <a:effectLst/>
                <a:uLnTx/>
                <a:uFillTx/>
                <a:latin typeface="微软雅黑" panose="020B0503020204020204" charset="-122"/>
                <a:ea typeface="微软雅黑" panose="020B0503020204020204" charset="-122"/>
                <a:cs typeface="+mn-ea"/>
                <a:sym typeface="+mn-lt"/>
              </a:rPr>
              <a:t>成果</a:t>
            </a:r>
            <a:endParaRPr kumimoji="0" lang="zh-CN" altLang="en-US" sz="2800" b="1" i="0" u="none" strike="noStrike" kern="1200" cap="none" spc="0" normalizeH="0" baseline="0" noProof="0" dirty="0">
              <a:ln>
                <a:noFill/>
              </a:ln>
              <a:solidFill>
                <a:srgbClr val="445437"/>
              </a:solidFill>
              <a:effectLst/>
              <a:uLnTx/>
              <a:uFillTx/>
              <a:latin typeface="微软雅黑" panose="020B0503020204020204" charset="-122"/>
              <a:ea typeface="微软雅黑" panose="020B0503020204020204" charset="-122"/>
              <a:cs typeface="+mn-ea"/>
            </a:endParaRPr>
          </a:p>
        </p:txBody>
      </p:sp>
      <p:grpSp>
        <p:nvGrpSpPr>
          <p:cNvPr id="62" name="组合 61"/>
          <p:cNvGrpSpPr/>
          <p:nvPr/>
        </p:nvGrpSpPr>
        <p:grpSpPr>
          <a:xfrm>
            <a:off x="6237602" y="1758101"/>
            <a:ext cx="495959" cy="495959"/>
            <a:chOff x="6932134" y="1758101"/>
            <a:chExt cx="495959" cy="495959"/>
          </a:xfrm>
        </p:grpSpPr>
        <p:sp>
          <p:nvSpPr>
            <p:cNvPr id="63" name="íṥļîḓê"/>
            <p:cNvSpPr/>
            <p:nvPr/>
          </p:nvSpPr>
          <p:spPr>
            <a:xfrm>
              <a:off x="6932134" y="175810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4" name="íṥlíḓê"/>
            <p:cNvSpPr/>
            <p:nvPr/>
          </p:nvSpPr>
          <p:spPr>
            <a:xfrm>
              <a:off x="6977987" y="180395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5" name="ïśļiḑé"/>
            <p:cNvSpPr/>
            <p:nvPr/>
          </p:nvSpPr>
          <p:spPr>
            <a:xfrm>
              <a:off x="7055794" y="192424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66" name="组合 65"/>
          <p:cNvGrpSpPr/>
          <p:nvPr/>
        </p:nvGrpSpPr>
        <p:grpSpPr>
          <a:xfrm>
            <a:off x="6418415" y="2706714"/>
            <a:ext cx="495959" cy="495959"/>
            <a:chOff x="7112947" y="2706714"/>
            <a:chExt cx="495959" cy="495959"/>
          </a:xfrm>
        </p:grpSpPr>
        <p:sp>
          <p:nvSpPr>
            <p:cNvPr id="67" name="íṥļîḓê"/>
            <p:cNvSpPr/>
            <p:nvPr/>
          </p:nvSpPr>
          <p:spPr>
            <a:xfrm>
              <a:off x="7112947" y="2706714"/>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8" name="íṥlíḓê"/>
            <p:cNvSpPr/>
            <p:nvPr/>
          </p:nvSpPr>
          <p:spPr>
            <a:xfrm>
              <a:off x="7158800" y="2752567"/>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69" name="ïśļiḑé"/>
            <p:cNvSpPr/>
            <p:nvPr/>
          </p:nvSpPr>
          <p:spPr>
            <a:xfrm>
              <a:off x="7236607" y="2872855"/>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sp>
        <p:nvSpPr>
          <p:cNvPr id="70" name="íṥļîḓê"/>
          <p:cNvSpPr/>
          <p:nvPr/>
        </p:nvSpPr>
        <p:spPr>
          <a:xfrm>
            <a:off x="6418415" y="3655328"/>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71" name="íṥlíḓê"/>
          <p:cNvSpPr/>
          <p:nvPr/>
        </p:nvSpPr>
        <p:spPr>
          <a:xfrm>
            <a:off x="6464268" y="3701181"/>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72" name="ïśļiḑé"/>
          <p:cNvSpPr/>
          <p:nvPr/>
        </p:nvSpPr>
        <p:spPr>
          <a:xfrm>
            <a:off x="6542075" y="382146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nvGrpSpPr>
          <p:cNvPr id="73" name="组合 72"/>
          <p:cNvGrpSpPr/>
          <p:nvPr/>
        </p:nvGrpSpPr>
        <p:grpSpPr>
          <a:xfrm>
            <a:off x="6237602" y="4603941"/>
            <a:ext cx="495959" cy="495959"/>
            <a:chOff x="6932134" y="4603941"/>
            <a:chExt cx="495959" cy="495959"/>
          </a:xfrm>
        </p:grpSpPr>
        <p:sp>
          <p:nvSpPr>
            <p:cNvPr id="74" name="íṥļîḓê"/>
            <p:cNvSpPr/>
            <p:nvPr/>
          </p:nvSpPr>
          <p:spPr>
            <a:xfrm>
              <a:off x="6932134" y="4603941"/>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75" name="íṥlíḓê"/>
            <p:cNvSpPr/>
            <p:nvPr/>
          </p:nvSpPr>
          <p:spPr>
            <a:xfrm>
              <a:off x="6977987" y="4649794"/>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76" name="ïśļiḑé"/>
            <p:cNvSpPr/>
            <p:nvPr/>
          </p:nvSpPr>
          <p:spPr>
            <a:xfrm>
              <a:off x="7055794" y="4770082"/>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grpSp>
        <p:nvGrpSpPr>
          <p:cNvPr id="81" name="组合 80"/>
          <p:cNvGrpSpPr/>
          <p:nvPr/>
        </p:nvGrpSpPr>
        <p:grpSpPr>
          <a:xfrm>
            <a:off x="5835053" y="809489"/>
            <a:ext cx="495959" cy="495959"/>
            <a:chOff x="6529585" y="809489"/>
            <a:chExt cx="495959" cy="495959"/>
          </a:xfrm>
        </p:grpSpPr>
        <p:sp>
          <p:nvSpPr>
            <p:cNvPr id="82" name="íṥļîḓê"/>
            <p:cNvSpPr/>
            <p:nvPr/>
          </p:nvSpPr>
          <p:spPr>
            <a:xfrm>
              <a:off x="6529585" y="809489"/>
              <a:ext cx="495959" cy="495959"/>
            </a:xfrm>
            <a:prstGeom prst="ellipse">
              <a:avLst/>
            </a:prstGeom>
            <a:noFill/>
            <a:ln w="12700">
              <a:solidFill>
                <a:schemeClr val="bg1">
                  <a:lumMod val="75000"/>
                </a:schemeClr>
              </a:solidFill>
              <a:prstDash val="solid"/>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lnSpcReduction="1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83" name="íṥlíḓê"/>
            <p:cNvSpPr/>
            <p:nvPr/>
          </p:nvSpPr>
          <p:spPr>
            <a:xfrm>
              <a:off x="6575438" y="855342"/>
              <a:ext cx="404253" cy="404253"/>
            </a:xfrm>
            <a:prstGeom prst="ellipse">
              <a:avLst/>
            </a:prstGeom>
            <a:solidFill>
              <a:schemeClr val="bg1">
                <a:lumMod val="75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wrap="square" lIns="91440" tIns="45720" rIns="91440" bIns="45720" rtlCol="0" anchor="ctr">
              <a:normAutofit fontScale="85000" lnSpcReduction="20000"/>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ea typeface="微软雅黑" panose="020B0503020204020204" charset="-122"/>
                <a:cs typeface="+mn-ea"/>
              </a:endParaRPr>
            </a:p>
          </p:txBody>
        </p:sp>
        <p:sp>
          <p:nvSpPr>
            <p:cNvPr id="84" name="ïśļiḑé"/>
            <p:cNvSpPr/>
            <p:nvPr/>
          </p:nvSpPr>
          <p:spPr>
            <a:xfrm>
              <a:off x="6653246" y="975629"/>
              <a:ext cx="248637" cy="163678"/>
            </a:xfrm>
            <a:custGeom>
              <a:avLst/>
              <a:gdLst>
                <a:gd name="connsiteX0" fmla="*/ 424341 w 607145"/>
                <a:gd name="connsiteY0" fmla="*/ 192546 h 399683"/>
                <a:gd name="connsiteX1" fmla="*/ 374104 w 607145"/>
                <a:gd name="connsiteY1" fmla="*/ 200647 h 399683"/>
                <a:gd name="connsiteX2" fmla="*/ 369850 w 607145"/>
                <a:gd name="connsiteY2" fmla="*/ 214854 h 399683"/>
                <a:gd name="connsiteX3" fmla="*/ 384076 w 607145"/>
                <a:gd name="connsiteY3" fmla="*/ 219247 h 399683"/>
                <a:gd name="connsiteX4" fmla="*/ 400942 w 607145"/>
                <a:gd name="connsiteY4" fmla="*/ 213975 h 399683"/>
                <a:gd name="connsiteX5" fmla="*/ 498617 w 607145"/>
                <a:gd name="connsiteY5" fmla="*/ 232429 h 399683"/>
                <a:gd name="connsiteX6" fmla="*/ 539828 w 607145"/>
                <a:gd name="connsiteY6" fmla="*/ 250443 h 399683"/>
                <a:gd name="connsiteX7" fmla="*/ 544668 w 607145"/>
                <a:gd name="connsiteY7" fmla="*/ 251615 h 399683"/>
                <a:gd name="connsiteX8" fmla="*/ 554054 w 607145"/>
                <a:gd name="connsiteY8" fmla="*/ 245903 h 399683"/>
                <a:gd name="connsiteX9" fmla="*/ 549508 w 607145"/>
                <a:gd name="connsiteY9" fmla="*/ 231843 h 399683"/>
                <a:gd name="connsiteX10" fmla="*/ 424341 w 607145"/>
                <a:gd name="connsiteY10" fmla="*/ 192546 h 399683"/>
                <a:gd name="connsiteX11" fmla="*/ 179418 w 607145"/>
                <a:gd name="connsiteY11" fmla="*/ 192544 h 399683"/>
                <a:gd name="connsiteX12" fmla="*/ 54260 w 607145"/>
                <a:gd name="connsiteY12" fmla="*/ 231696 h 399683"/>
                <a:gd name="connsiteX13" fmla="*/ 49714 w 607145"/>
                <a:gd name="connsiteY13" fmla="*/ 245903 h 399683"/>
                <a:gd name="connsiteX14" fmla="*/ 59099 w 607145"/>
                <a:gd name="connsiteY14" fmla="*/ 251615 h 399683"/>
                <a:gd name="connsiteX15" fmla="*/ 63939 w 607145"/>
                <a:gd name="connsiteY15" fmla="*/ 250443 h 399683"/>
                <a:gd name="connsiteX16" fmla="*/ 105147 w 607145"/>
                <a:gd name="connsiteY16" fmla="*/ 232429 h 399683"/>
                <a:gd name="connsiteX17" fmla="*/ 202962 w 607145"/>
                <a:gd name="connsiteY17" fmla="*/ 213975 h 399683"/>
                <a:gd name="connsiteX18" fmla="*/ 219680 w 607145"/>
                <a:gd name="connsiteY18" fmla="*/ 219247 h 399683"/>
                <a:gd name="connsiteX19" fmla="*/ 233905 w 607145"/>
                <a:gd name="connsiteY19" fmla="*/ 214854 h 399683"/>
                <a:gd name="connsiteX20" fmla="*/ 229652 w 607145"/>
                <a:gd name="connsiteY20" fmla="*/ 200647 h 399683"/>
                <a:gd name="connsiteX21" fmla="*/ 179418 w 607145"/>
                <a:gd name="connsiteY21" fmla="*/ 192544 h 399683"/>
                <a:gd name="connsiteX22" fmla="*/ 424341 w 607145"/>
                <a:gd name="connsiteY22" fmla="*/ 126430 h 399683"/>
                <a:gd name="connsiteX23" fmla="*/ 374104 w 607145"/>
                <a:gd name="connsiteY23" fmla="*/ 134448 h 399683"/>
                <a:gd name="connsiteX24" fmla="*/ 369850 w 607145"/>
                <a:gd name="connsiteY24" fmla="*/ 148801 h 399683"/>
                <a:gd name="connsiteX25" fmla="*/ 384076 w 607145"/>
                <a:gd name="connsiteY25" fmla="*/ 153049 h 399683"/>
                <a:gd name="connsiteX26" fmla="*/ 400942 w 607145"/>
                <a:gd name="connsiteY26" fmla="*/ 147922 h 399683"/>
                <a:gd name="connsiteX27" fmla="*/ 498617 w 607145"/>
                <a:gd name="connsiteY27" fmla="*/ 166376 h 399683"/>
                <a:gd name="connsiteX28" fmla="*/ 539828 w 607145"/>
                <a:gd name="connsiteY28" fmla="*/ 184390 h 399683"/>
                <a:gd name="connsiteX29" fmla="*/ 544668 w 607145"/>
                <a:gd name="connsiteY29" fmla="*/ 185562 h 399683"/>
                <a:gd name="connsiteX30" fmla="*/ 554054 w 607145"/>
                <a:gd name="connsiteY30" fmla="*/ 179850 h 399683"/>
                <a:gd name="connsiteX31" fmla="*/ 549508 w 607145"/>
                <a:gd name="connsiteY31" fmla="*/ 165644 h 399683"/>
                <a:gd name="connsiteX32" fmla="*/ 424341 w 607145"/>
                <a:gd name="connsiteY32" fmla="*/ 126430 h 399683"/>
                <a:gd name="connsiteX33" fmla="*/ 179418 w 607145"/>
                <a:gd name="connsiteY33" fmla="*/ 126430 h 399683"/>
                <a:gd name="connsiteX34" fmla="*/ 54260 w 607145"/>
                <a:gd name="connsiteY34" fmla="*/ 165644 h 399683"/>
                <a:gd name="connsiteX35" fmla="*/ 49714 w 607145"/>
                <a:gd name="connsiteY35" fmla="*/ 179850 h 399683"/>
                <a:gd name="connsiteX36" fmla="*/ 59099 w 607145"/>
                <a:gd name="connsiteY36" fmla="*/ 185562 h 399683"/>
                <a:gd name="connsiteX37" fmla="*/ 63939 w 607145"/>
                <a:gd name="connsiteY37" fmla="*/ 184390 h 399683"/>
                <a:gd name="connsiteX38" fmla="*/ 105147 w 607145"/>
                <a:gd name="connsiteY38" fmla="*/ 166376 h 399683"/>
                <a:gd name="connsiteX39" fmla="*/ 202962 w 607145"/>
                <a:gd name="connsiteY39" fmla="*/ 147922 h 399683"/>
                <a:gd name="connsiteX40" fmla="*/ 219680 w 607145"/>
                <a:gd name="connsiteY40" fmla="*/ 153049 h 399683"/>
                <a:gd name="connsiteX41" fmla="*/ 233905 w 607145"/>
                <a:gd name="connsiteY41" fmla="*/ 148801 h 399683"/>
                <a:gd name="connsiteX42" fmla="*/ 229652 w 607145"/>
                <a:gd name="connsiteY42" fmla="*/ 134448 h 399683"/>
                <a:gd name="connsiteX43" fmla="*/ 179418 w 607145"/>
                <a:gd name="connsiteY43" fmla="*/ 126430 h 399683"/>
                <a:gd name="connsiteX44" fmla="*/ 424341 w 607145"/>
                <a:gd name="connsiteY44" fmla="*/ 60293 h 399683"/>
                <a:gd name="connsiteX45" fmla="*/ 374104 w 607145"/>
                <a:gd name="connsiteY45" fmla="*/ 68396 h 399683"/>
                <a:gd name="connsiteX46" fmla="*/ 369850 w 607145"/>
                <a:gd name="connsiteY46" fmla="*/ 82602 h 399683"/>
                <a:gd name="connsiteX47" fmla="*/ 384076 w 607145"/>
                <a:gd name="connsiteY47" fmla="*/ 86996 h 399683"/>
                <a:gd name="connsiteX48" fmla="*/ 400942 w 607145"/>
                <a:gd name="connsiteY48" fmla="*/ 81724 h 399683"/>
                <a:gd name="connsiteX49" fmla="*/ 498471 w 607145"/>
                <a:gd name="connsiteY49" fmla="*/ 100177 h 399683"/>
                <a:gd name="connsiteX50" fmla="*/ 539828 w 607145"/>
                <a:gd name="connsiteY50" fmla="*/ 118192 h 399683"/>
                <a:gd name="connsiteX51" fmla="*/ 544668 w 607145"/>
                <a:gd name="connsiteY51" fmla="*/ 119363 h 399683"/>
                <a:gd name="connsiteX52" fmla="*/ 554054 w 607145"/>
                <a:gd name="connsiteY52" fmla="*/ 113651 h 399683"/>
                <a:gd name="connsiteX53" fmla="*/ 549508 w 607145"/>
                <a:gd name="connsiteY53" fmla="*/ 99445 h 399683"/>
                <a:gd name="connsiteX54" fmla="*/ 424341 w 607145"/>
                <a:gd name="connsiteY54" fmla="*/ 60293 h 399683"/>
                <a:gd name="connsiteX55" fmla="*/ 179418 w 607145"/>
                <a:gd name="connsiteY55" fmla="*/ 60293 h 399683"/>
                <a:gd name="connsiteX56" fmla="*/ 54260 w 607145"/>
                <a:gd name="connsiteY56" fmla="*/ 99445 h 399683"/>
                <a:gd name="connsiteX57" fmla="*/ 49714 w 607145"/>
                <a:gd name="connsiteY57" fmla="*/ 113651 h 399683"/>
                <a:gd name="connsiteX58" fmla="*/ 59099 w 607145"/>
                <a:gd name="connsiteY58" fmla="*/ 119363 h 399683"/>
                <a:gd name="connsiteX59" fmla="*/ 63939 w 607145"/>
                <a:gd name="connsiteY59" fmla="*/ 118192 h 399683"/>
                <a:gd name="connsiteX60" fmla="*/ 105147 w 607145"/>
                <a:gd name="connsiteY60" fmla="*/ 100177 h 399683"/>
                <a:gd name="connsiteX61" fmla="*/ 202962 w 607145"/>
                <a:gd name="connsiteY61" fmla="*/ 81724 h 399683"/>
                <a:gd name="connsiteX62" fmla="*/ 219680 w 607145"/>
                <a:gd name="connsiteY62" fmla="*/ 86996 h 399683"/>
                <a:gd name="connsiteX63" fmla="*/ 233905 w 607145"/>
                <a:gd name="connsiteY63" fmla="*/ 82602 h 399683"/>
                <a:gd name="connsiteX64" fmla="*/ 229652 w 607145"/>
                <a:gd name="connsiteY64" fmla="*/ 68396 h 399683"/>
                <a:gd name="connsiteX65" fmla="*/ 179418 w 607145"/>
                <a:gd name="connsiteY65" fmla="*/ 60293 h 399683"/>
                <a:gd name="connsiteX66" fmla="*/ 402115 w 607145"/>
                <a:gd name="connsiteY66" fmla="*/ 0 h 399683"/>
                <a:gd name="connsiteX67" fmla="*/ 607145 w 607145"/>
                <a:gd name="connsiteY67" fmla="*/ 64295 h 399683"/>
                <a:gd name="connsiteX68" fmla="*/ 607145 w 607145"/>
                <a:gd name="connsiteY68" fmla="*/ 399683 h 399683"/>
                <a:gd name="connsiteX69" fmla="*/ 398449 w 607145"/>
                <a:gd name="connsiteY69" fmla="*/ 341686 h 399683"/>
                <a:gd name="connsiteX70" fmla="*/ 315000 w 607145"/>
                <a:gd name="connsiteY70" fmla="*/ 370538 h 399683"/>
                <a:gd name="connsiteX71" fmla="*/ 313240 w 607145"/>
                <a:gd name="connsiteY71" fmla="*/ 372296 h 399683"/>
                <a:gd name="connsiteX72" fmla="*/ 313240 w 607145"/>
                <a:gd name="connsiteY72" fmla="*/ 50235 h 399683"/>
                <a:gd name="connsiteX73" fmla="*/ 314560 w 607145"/>
                <a:gd name="connsiteY73" fmla="*/ 45988 h 399683"/>
                <a:gd name="connsiteX74" fmla="*/ 402115 w 607145"/>
                <a:gd name="connsiteY74" fmla="*/ 0 h 399683"/>
                <a:gd name="connsiteX75" fmla="*/ 205015 w 607145"/>
                <a:gd name="connsiteY75" fmla="*/ 0 h 399683"/>
                <a:gd name="connsiteX76" fmla="*/ 292564 w 607145"/>
                <a:gd name="connsiteY76" fmla="*/ 45988 h 399683"/>
                <a:gd name="connsiteX77" fmla="*/ 292271 w 607145"/>
                <a:gd name="connsiteY77" fmla="*/ 47013 h 399683"/>
                <a:gd name="connsiteX78" fmla="*/ 292124 w 607145"/>
                <a:gd name="connsiteY78" fmla="*/ 49064 h 399683"/>
                <a:gd name="connsiteX79" fmla="*/ 292124 w 607145"/>
                <a:gd name="connsiteY79" fmla="*/ 370538 h 399683"/>
                <a:gd name="connsiteX80" fmla="*/ 208534 w 607145"/>
                <a:gd name="connsiteY80" fmla="*/ 341686 h 399683"/>
                <a:gd name="connsiteX81" fmla="*/ 0 w 607145"/>
                <a:gd name="connsiteY81" fmla="*/ 399683 h 399683"/>
                <a:gd name="connsiteX82" fmla="*/ 0 w 607145"/>
                <a:gd name="connsiteY82" fmla="*/ 64295 h 399683"/>
                <a:gd name="connsiteX83" fmla="*/ 205015 w 607145"/>
                <a:gd name="connsiteY83" fmla="*/ 0 h 3996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Lst>
              <a:rect l="l" t="t" r="r" b="b"/>
              <a:pathLst>
                <a:path w="607145" h="399683">
                  <a:moveTo>
                    <a:pt x="424341" y="192546"/>
                  </a:moveTo>
                  <a:cubicBezTo>
                    <a:pt x="405663" y="191228"/>
                    <a:pt x="388037" y="193178"/>
                    <a:pt x="374104" y="200647"/>
                  </a:cubicBezTo>
                  <a:cubicBezTo>
                    <a:pt x="368970" y="203430"/>
                    <a:pt x="367064" y="209728"/>
                    <a:pt x="369850" y="214854"/>
                  </a:cubicBezTo>
                  <a:cubicBezTo>
                    <a:pt x="372637" y="219980"/>
                    <a:pt x="378943" y="221884"/>
                    <a:pt x="384076" y="219247"/>
                  </a:cubicBezTo>
                  <a:cubicBezTo>
                    <a:pt x="388916" y="216611"/>
                    <a:pt x="394636" y="215000"/>
                    <a:pt x="400942" y="213975"/>
                  </a:cubicBezTo>
                  <a:cubicBezTo>
                    <a:pt x="428514" y="209874"/>
                    <a:pt x="467379" y="220566"/>
                    <a:pt x="498617" y="232429"/>
                  </a:cubicBezTo>
                  <a:cubicBezTo>
                    <a:pt x="515630" y="238873"/>
                    <a:pt x="530442" y="245610"/>
                    <a:pt x="539828" y="250443"/>
                  </a:cubicBezTo>
                  <a:cubicBezTo>
                    <a:pt x="541442" y="251322"/>
                    <a:pt x="543055" y="251615"/>
                    <a:pt x="544668" y="251615"/>
                  </a:cubicBezTo>
                  <a:cubicBezTo>
                    <a:pt x="548481" y="251615"/>
                    <a:pt x="552148" y="249564"/>
                    <a:pt x="554054" y="245903"/>
                  </a:cubicBezTo>
                  <a:cubicBezTo>
                    <a:pt x="556694" y="240777"/>
                    <a:pt x="554641" y="234479"/>
                    <a:pt x="549508" y="231843"/>
                  </a:cubicBezTo>
                  <a:cubicBezTo>
                    <a:pt x="545878" y="229866"/>
                    <a:pt x="480376" y="196501"/>
                    <a:pt x="424341" y="192546"/>
                  </a:cubicBezTo>
                  <a:close/>
                  <a:moveTo>
                    <a:pt x="179418" y="192544"/>
                  </a:moveTo>
                  <a:cubicBezTo>
                    <a:pt x="123386" y="196492"/>
                    <a:pt x="57889" y="229829"/>
                    <a:pt x="54260" y="231696"/>
                  </a:cubicBezTo>
                  <a:cubicBezTo>
                    <a:pt x="49127" y="234479"/>
                    <a:pt x="47074" y="240777"/>
                    <a:pt x="49714" y="245903"/>
                  </a:cubicBezTo>
                  <a:cubicBezTo>
                    <a:pt x="51620" y="249564"/>
                    <a:pt x="55287" y="251615"/>
                    <a:pt x="59099" y="251615"/>
                  </a:cubicBezTo>
                  <a:cubicBezTo>
                    <a:pt x="60713" y="251615"/>
                    <a:pt x="62472" y="251322"/>
                    <a:pt x="63939" y="250443"/>
                  </a:cubicBezTo>
                  <a:cubicBezTo>
                    <a:pt x="73324" y="245610"/>
                    <a:pt x="88136" y="238873"/>
                    <a:pt x="105147" y="232429"/>
                  </a:cubicBezTo>
                  <a:cubicBezTo>
                    <a:pt x="136383" y="220566"/>
                    <a:pt x="175245" y="209874"/>
                    <a:pt x="202962" y="213975"/>
                  </a:cubicBezTo>
                  <a:cubicBezTo>
                    <a:pt x="209121" y="215000"/>
                    <a:pt x="214840" y="216611"/>
                    <a:pt x="219680" y="219247"/>
                  </a:cubicBezTo>
                  <a:cubicBezTo>
                    <a:pt x="224812" y="221884"/>
                    <a:pt x="231118" y="219980"/>
                    <a:pt x="233905" y="214854"/>
                  </a:cubicBezTo>
                  <a:cubicBezTo>
                    <a:pt x="236691" y="209728"/>
                    <a:pt x="234784" y="203430"/>
                    <a:pt x="229652" y="200647"/>
                  </a:cubicBezTo>
                  <a:cubicBezTo>
                    <a:pt x="215720" y="193178"/>
                    <a:pt x="198095" y="191228"/>
                    <a:pt x="179418" y="192544"/>
                  </a:cubicBezTo>
                  <a:close/>
                  <a:moveTo>
                    <a:pt x="424341" y="126430"/>
                  </a:moveTo>
                  <a:cubicBezTo>
                    <a:pt x="405663" y="125093"/>
                    <a:pt x="388037" y="127016"/>
                    <a:pt x="374104" y="134448"/>
                  </a:cubicBezTo>
                  <a:cubicBezTo>
                    <a:pt x="368970" y="137231"/>
                    <a:pt x="367064" y="143675"/>
                    <a:pt x="369850" y="148801"/>
                  </a:cubicBezTo>
                  <a:cubicBezTo>
                    <a:pt x="372637" y="153927"/>
                    <a:pt x="378943" y="155831"/>
                    <a:pt x="384076" y="153049"/>
                  </a:cubicBezTo>
                  <a:cubicBezTo>
                    <a:pt x="388916" y="150559"/>
                    <a:pt x="394636" y="148801"/>
                    <a:pt x="400942" y="147922"/>
                  </a:cubicBezTo>
                  <a:cubicBezTo>
                    <a:pt x="428514" y="143822"/>
                    <a:pt x="467379" y="154513"/>
                    <a:pt x="498617" y="166376"/>
                  </a:cubicBezTo>
                  <a:cubicBezTo>
                    <a:pt x="515630" y="172820"/>
                    <a:pt x="530442" y="179557"/>
                    <a:pt x="539828" y="184390"/>
                  </a:cubicBezTo>
                  <a:cubicBezTo>
                    <a:pt x="541442" y="185123"/>
                    <a:pt x="543055" y="185562"/>
                    <a:pt x="544668" y="185562"/>
                  </a:cubicBezTo>
                  <a:cubicBezTo>
                    <a:pt x="548481" y="185562"/>
                    <a:pt x="552148" y="183512"/>
                    <a:pt x="554054" y="179850"/>
                  </a:cubicBezTo>
                  <a:cubicBezTo>
                    <a:pt x="556694" y="174724"/>
                    <a:pt x="554641" y="168280"/>
                    <a:pt x="549508" y="165644"/>
                  </a:cubicBezTo>
                  <a:cubicBezTo>
                    <a:pt x="545878" y="163777"/>
                    <a:pt x="480376" y="130439"/>
                    <a:pt x="424341" y="126430"/>
                  </a:cubicBezTo>
                  <a:close/>
                  <a:moveTo>
                    <a:pt x="179418" y="126430"/>
                  </a:moveTo>
                  <a:cubicBezTo>
                    <a:pt x="123386" y="130439"/>
                    <a:pt x="57889" y="163777"/>
                    <a:pt x="54260" y="165644"/>
                  </a:cubicBezTo>
                  <a:cubicBezTo>
                    <a:pt x="49127" y="168280"/>
                    <a:pt x="47074" y="174724"/>
                    <a:pt x="49714" y="179850"/>
                  </a:cubicBezTo>
                  <a:cubicBezTo>
                    <a:pt x="51620" y="183512"/>
                    <a:pt x="55287" y="185562"/>
                    <a:pt x="59099" y="185562"/>
                  </a:cubicBezTo>
                  <a:cubicBezTo>
                    <a:pt x="60713" y="185562"/>
                    <a:pt x="62472" y="185123"/>
                    <a:pt x="63939" y="184390"/>
                  </a:cubicBezTo>
                  <a:cubicBezTo>
                    <a:pt x="73324" y="179557"/>
                    <a:pt x="88136" y="172820"/>
                    <a:pt x="105147" y="166376"/>
                  </a:cubicBezTo>
                  <a:cubicBezTo>
                    <a:pt x="136383" y="154513"/>
                    <a:pt x="175245" y="143675"/>
                    <a:pt x="202962" y="147922"/>
                  </a:cubicBezTo>
                  <a:cubicBezTo>
                    <a:pt x="209121" y="148801"/>
                    <a:pt x="214840" y="150412"/>
                    <a:pt x="219680" y="153049"/>
                  </a:cubicBezTo>
                  <a:cubicBezTo>
                    <a:pt x="224812" y="155831"/>
                    <a:pt x="231265" y="153927"/>
                    <a:pt x="233905" y="148801"/>
                  </a:cubicBezTo>
                  <a:cubicBezTo>
                    <a:pt x="236691" y="143675"/>
                    <a:pt x="234784" y="137231"/>
                    <a:pt x="229652" y="134448"/>
                  </a:cubicBezTo>
                  <a:cubicBezTo>
                    <a:pt x="215720" y="127016"/>
                    <a:pt x="198095" y="125093"/>
                    <a:pt x="179418" y="126430"/>
                  </a:cubicBezTo>
                  <a:close/>
                  <a:moveTo>
                    <a:pt x="424341" y="60293"/>
                  </a:moveTo>
                  <a:cubicBezTo>
                    <a:pt x="405663" y="58977"/>
                    <a:pt x="388037" y="60927"/>
                    <a:pt x="374104" y="68396"/>
                  </a:cubicBezTo>
                  <a:cubicBezTo>
                    <a:pt x="368970" y="71179"/>
                    <a:pt x="367064" y="77476"/>
                    <a:pt x="369850" y="82602"/>
                  </a:cubicBezTo>
                  <a:cubicBezTo>
                    <a:pt x="372637" y="87728"/>
                    <a:pt x="378943" y="89632"/>
                    <a:pt x="384076" y="86996"/>
                  </a:cubicBezTo>
                  <a:cubicBezTo>
                    <a:pt x="388916" y="84360"/>
                    <a:pt x="394636" y="82749"/>
                    <a:pt x="400942" y="81724"/>
                  </a:cubicBezTo>
                  <a:cubicBezTo>
                    <a:pt x="428514" y="77623"/>
                    <a:pt x="467379" y="88314"/>
                    <a:pt x="498471" y="100177"/>
                  </a:cubicBezTo>
                  <a:cubicBezTo>
                    <a:pt x="515630" y="106621"/>
                    <a:pt x="530442" y="113358"/>
                    <a:pt x="539828" y="118192"/>
                  </a:cubicBezTo>
                  <a:cubicBezTo>
                    <a:pt x="541442" y="119070"/>
                    <a:pt x="543055" y="119363"/>
                    <a:pt x="544668" y="119363"/>
                  </a:cubicBezTo>
                  <a:cubicBezTo>
                    <a:pt x="548481" y="119363"/>
                    <a:pt x="552148" y="117313"/>
                    <a:pt x="554054" y="113651"/>
                  </a:cubicBezTo>
                  <a:cubicBezTo>
                    <a:pt x="556694" y="108525"/>
                    <a:pt x="554641" y="102228"/>
                    <a:pt x="549508" y="99445"/>
                  </a:cubicBezTo>
                  <a:cubicBezTo>
                    <a:pt x="545878" y="97578"/>
                    <a:pt x="480376" y="64240"/>
                    <a:pt x="424341" y="60293"/>
                  </a:cubicBezTo>
                  <a:close/>
                  <a:moveTo>
                    <a:pt x="179418" y="60293"/>
                  </a:moveTo>
                  <a:cubicBezTo>
                    <a:pt x="123386" y="64240"/>
                    <a:pt x="57889" y="97578"/>
                    <a:pt x="54260" y="99445"/>
                  </a:cubicBezTo>
                  <a:cubicBezTo>
                    <a:pt x="49127" y="102228"/>
                    <a:pt x="47074" y="108525"/>
                    <a:pt x="49714" y="113651"/>
                  </a:cubicBezTo>
                  <a:cubicBezTo>
                    <a:pt x="51620" y="117313"/>
                    <a:pt x="55287" y="119363"/>
                    <a:pt x="59099" y="119363"/>
                  </a:cubicBezTo>
                  <a:cubicBezTo>
                    <a:pt x="60713" y="119363"/>
                    <a:pt x="62472" y="119070"/>
                    <a:pt x="63939" y="118192"/>
                  </a:cubicBezTo>
                  <a:cubicBezTo>
                    <a:pt x="73324" y="113358"/>
                    <a:pt x="88136" y="106621"/>
                    <a:pt x="105147" y="100177"/>
                  </a:cubicBezTo>
                  <a:cubicBezTo>
                    <a:pt x="136383" y="88314"/>
                    <a:pt x="175245" y="77623"/>
                    <a:pt x="202962" y="81724"/>
                  </a:cubicBezTo>
                  <a:cubicBezTo>
                    <a:pt x="209121" y="82749"/>
                    <a:pt x="214840" y="84360"/>
                    <a:pt x="219680" y="86996"/>
                  </a:cubicBezTo>
                  <a:cubicBezTo>
                    <a:pt x="224812" y="89632"/>
                    <a:pt x="231265" y="87728"/>
                    <a:pt x="233905" y="82602"/>
                  </a:cubicBezTo>
                  <a:cubicBezTo>
                    <a:pt x="236691" y="77476"/>
                    <a:pt x="234784" y="71179"/>
                    <a:pt x="229652" y="68396"/>
                  </a:cubicBezTo>
                  <a:cubicBezTo>
                    <a:pt x="215720" y="60927"/>
                    <a:pt x="198095" y="58977"/>
                    <a:pt x="179418" y="60293"/>
                  </a:cubicBezTo>
                  <a:close/>
                  <a:moveTo>
                    <a:pt x="402115" y="0"/>
                  </a:moveTo>
                  <a:cubicBezTo>
                    <a:pt x="454179" y="0"/>
                    <a:pt x="523109" y="21676"/>
                    <a:pt x="607145" y="64295"/>
                  </a:cubicBezTo>
                  <a:lnTo>
                    <a:pt x="607145" y="399683"/>
                  </a:lnTo>
                  <a:cubicBezTo>
                    <a:pt x="570187" y="382548"/>
                    <a:pt x="474858" y="341686"/>
                    <a:pt x="398449" y="341686"/>
                  </a:cubicBezTo>
                  <a:cubicBezTo>
                    <a:pt x="356944" y="341686"/>
                    <a:pt x="331132" y="353988"/>
                    <a:pt x="315000" y="370538"/>
                  </a:cubicBezTo>
                  <a:cubicBezTo>
                    <a:pt x="314413" y="371124"/>
                    <a:pt x="313827" y="371710"/>
                    <a:pt x="313240" y="372296"/>
                  </a:cubicBezTo>
                  <a:lnTo>
                    <a:pt x="313240" y="50235"/>
                  </a:lnTo>
                  <a:cubicBezTo>
                    <a:pt x="313387" y="49356"/>
                    <a:pt x="313827" y="47892"/>
                    <a:pt x="314560" y="45988"/>
                  </a:cubicBezTo>
                  <a:cubicBezTo>
                    <a:pt x="319400" y="33100"/>
                    <a:pt x="338319" y="0"/>
                    <a:pt x="402115" y="0"/>
                  </a:cubicBezTo>
                  <a:close/>
                  <a:moveTo>
                    <a:pt x="205015" y="0"/>
                  </a:moveTo>
                  <a:cubicBezTo>
                    <a:pt x="268954" y="0"/>
                    <a:pt x="287725" y="33246"/>
                    <a:pt x="292564" y="45988"/>
                  </a:cubicBezTo>
                  <a:cubicBezTo>
                    <a:pt x="292417" y="46574"/>
                    <a:pt x="292271" y="47013"/>
                    <a:pt x="292271" y="47013"/>
                  </a:cubicBezTo>
                  <a:cubicBezTo>
                    <a:pt x="292124" y="47745"/>
                    <a:pt x="292124" y="48331"/>
                    <a:pt x="292124" y="49064"/>
                  </a:cubicBezTo>
                  <a:lnTo>
                    <a:pt x="292124" y="370538"/>
                  </a:lnTo>
                  <a:cubicBezTo>
                    <a:pt x="275993" y="353988"/>
                    <a:pt x="250183" y="341686"/>
                    <a:pt x="208534" y="341686"/>
                  </a:cubicBezTo>
                  <a:cubicBezTo>
                    <a:pt x="132277" y="341686"/>
                    <a:pt x="36809" y="382548"/>
                    <a:pt x="0" y="399683"/>
                  </a:cubicBezTo>
                  <a:lnTo>
                    <a:pt x="0" y="64295"/>
                  </a:lnTo>
                  <a:cubicBezTo>
                    <a:pt x="84030" y="21676"/>
                    <a:pt x="152955" y="0"/>
                    <a:pt x="205015" y="0"/>
                  </a:cubicBezTo>
                  <a:close/>
                </a:path>
              </a:pathLst>
            </a:custGeom>
            <a:solidFill>
              <a:schemeClr val="bg1"/>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rmAutofit fontScale="25000" lnSpcReduction="20000"/>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grpSp>
      <p:cxnSp>
        <p:nvCxnSpPr>
          <p:cNvPr id="85" name="直接连接符 84"/>
          <p:cNvCxnSpPr/>
          <p:nvPr/>
        </p:nvCxnSpPr>
        <p:spPr>
          <a:xfrm>
            <a:off x="6823968" y="1336146"/>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6" name="直接连接符 85"/>
          <p:cNvCxnSpPr/>
          <p:nvPr/>
        </p:nvCxnSpPr>
        <p:spPr>
          <a:xfrm>
            <a:off x="7068620" y="2284759"/>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7" name="直接连接符 86"/>
          <p:cNvCxnSpPr/>
          <p:nvPr/>
        </p:nvCxnSpPr>
        <p:spPr>
          <a:xfrm>
            <a:off x="7206183" y="3233372"/>
            <a:ext cx="3798745"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89" name="直接连接符 88"/>
          <p:cNvCxnSpPr/>
          <p:nvPr/>
        </p:nvCxnSpPr>
        <p:spPr>
          <a:xfrm flipV="1">
            <a:off x="7068620" y="5128348"/>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cxnSp>
        <p:nvCxnSpPr>
          <p:cNvPr id="90" name="直接连接符 89"/>
          <p:cNvCxnSpPr/>
          <p:nvPr/>
        </p:nvCxnSpPr>
        <p:spPr>
          <a:xfrm flipV="1">
            <a:off x="7206183" y="4179735"/>
            <a:ext cx="3798000" cy="0"/>
          </a:xfrm>
          <a:prstGeom prst="line">
            <a:avLst/>
          </a:prstGeom>
          <a:ln w="12700" cap="rnd">
            <a:solidFill>
              <a:schemeClr val="bg1">
                <a:lumMod val="75000"/>
              </a:schemeClr>
            </a:solidFill>
          </a:ln>
        </p:spPr>
        <p:style>
          <a:lnRef idx="1">
            <a:schemeClr val="accent1"/>
          </a:lnRef>
          <a:fillRef idx="0">
            <a:schemeClr val="accent1"/>
          </a:fillRef>
          <a:effectRef idx="0">
            <a:schemeClr val="accent1"/>
          </a:effectRef>
          <a:fontRef idx="minor">
            <a:schemeClr val="tx1"/>
          </a:fontRef>
        </p:style>
      </p:cxnSp>
      <p:grpSp>
        <p:nvGrpSpPr>
          <p:cNvPr id="91" name="组合 90"/>
          <p:cNvGrpSpPr/>
          <p:nvPr/>
        </p:nvGrpSpPr>
        <p:grpSpPr>
          <a:xfrm>
            <a:off x="6880535" y="723491"/>
            <a:ext cx="817163" cy="732782"/>
            <a:chOff x="7575067" y="723491"/>
            <a:chExt cx="817163" cy="732782"/>
          </a:xfrm>
        </p:grpSpPr>
        <p:sp>
          <p:nvSpPr>
            <p:cNvPr id="92" name="文本框 91"/>
            <p:cNvSpPr txBox="1"/>
            <p:nvPr/>
          </p:nvSpPr>
          <p:spPr>
            <a:xfrm>
              <a:off x="7575067" y="748387"/>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01</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3" name="文本框 92"/>
            <p:cNvSpPr txBox="1"/>
            <p:nvPr/>
          </p:nvSpPr>
          <p:spPr>
            <a:xfrm>
              <a:off x="7592006" y="723491"/>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01</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94" name="组合 93"/>
          <p:cNvGrpSpPr/>
          <p:nvPr/>
        </p:nvGrpSpPr>
        <p:grpSpPr>
          <a:xfrm>
            <a:off x="7163048" y="1668314"/>
            <a:ext cx="817163" cy="732782"/>
            <a:chOff x="7857580" y="1668314"/>
            <a:chExt cx="817163" cy="732782"/>
          </a:xfrm>
        </p:grpSpPr>
        <p:sp>
          <p:nvSpPr>
            <p:cNvPr id="95" name="文本框 94"/>
            <p:cNvSpPr txBox="1"/>
            <p:nvPr/>
          </p:nvSpPr>
          <p:spPr>
            <a:xfrm>
              <a:off x="7857580" y="1693210"/>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02</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6" name="文本框 95"/>
            <p:cNvSpPr txBox="1"/>
            <p:nvPr/>
          </p:nvSpPr>
          <p:spPr>
            <a:xfrm>
              <a:off x="7874519" y="1668314"/>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02</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97" name="组合 96"/>
          <p:cNvGrpSpPr/>
          <p:nvPr/>
        </p:nvGrpSpPr>
        <p:grpSpPr>
          <a:xfrm>
            <a:off x="7349460" y="2617467"/>
            <a:ext cx="817163" cy="732782"/>
            <a:chOff x="8043992" y="2617467"/>
            <a:chExt cx="817163" cy="732782"/>
          </a:xfrm>
        </p:grpSpPr>
        <p:sp>
          <p:nvSpPr>
            <p:cNvPr id="98" name="文本框 97"/>
            <p:cNvSpPr txBox="1"/>
            <p:nvPr/>
          </p:nvSpPr>
          <p:spPr>
            <a:xfrm>
              <a:off x="8043992" y="2642363"/>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03</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99" name="文本框 98"/>
            <p:cNvSpPr txBox="1"/>
            <p:nvPr/>
          </p:nvSpPr>
          <p:spPr>
            <a:xfrm>
              <a:off x="8060931" y="2617467"/>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03</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100" name="组合 99"/>
          <p:cNvGrpSpPr/>
          <p:nvPr/>
        </p:nvGrpSpPr>
        <p:grpSpPr>
          <a:xfrm>
            <a:off x="7349460" y="3562419"/>
            <a:ext cx="817163" cy="732782"/>
            <a:chOff x="8043992" y="3562419"/>
            <a:chExt cx="817163" cy="732782"/>
          </a:xfrm>
        </p:grpSpPr>
        <p:sp>
          <p:nvSpPr>
            <p:cNvPr id="101" name="文本框 100"/>
            <p:cNvSpPr txBox="1"/>
            <p:nvPr/>
          </p:nvSpPr>
          <p:spPr>
            <a:xfrm>
              <a:off x="8043992" y="3587315"/>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04</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102" name="文本框 101"/>
            <p:cNvSpPr txBox="1"/>
            <p:nvPr/>
          </p:nvSpPr>
          <p:spPr>
            <a:xfrm>
              <a:off x="8060931" y="3562419"/>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04</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grpSp>
        <p:nvGrpSpPr>
          <p:cNvPr id="103" name="组合 102"/>
          <p:cNvGrpSpPr/>
          <p:nvPr/>
        </p:nvGrpSpPr>
        <p:grpSpPr>
          <a:xfrm>
            <a:off x="7163048" y="4507318"/>
            <a:ext cx="817163" cy="732782"/>
            <a:chOff x="7857580" y="4507318"/>
            <a:chExt cx="817163" cy="732782"/>
          </a:xfrm>
        </p:grpSpPr>
        <p:sp>
          <p:nvSpPr>
            <p:cNvPr id="104" name="文本框 103"/>
            <p:cNvSpPr txBox="1"/>
            <p:nvPr/>
          </p:nvSpPr>
          <p:spPr>
            <a:xfrm>
              <a:off x="7857580" y="4532214"/>
              <a:ext cx="787395" cy="707886"/>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rPr>
                <a:t>05</a:t>
              </a:r>
              <a:endParaRPr kumimoji="0" lang="zh-CN" altLang="en-US" sz="4000" b="0" i="0" u="none" strike="noStrike" kern="1200" cap="none" spc="0" normalizeH="0" baseline="0" noProof="0" dirty="0">
                <a:ln>
                  <a:noFill/>
                </a:ln>
                <a:pattFill prst="narHorz">
                  <a:fgClr>
                    <a:prstClr val="white">
                      <a:lumMod val="75000"/>
                    </a:prstClr>
                  </a:fgClr>
                  <a:bgClr>
                    <a:prstClr val="white"/>
                  </a:bgClr>
                </a:pattFill>
                <a:effectLst/>
                <a:uLnTx/>
                <a:uFillTx/>
                <a:latin typeface="微软雅黑" panose="020B0503020204020204" charset="-122"/>
                <a:ea typeface="微软雅黑" panose="020B0503020204020204" charset="-122"/>
                <a:cs typeface="+mn-ea"/>
              </a:endParaRPr>
            </a:p>
          </p:txBody>
        </p:sp>
        <p:sp>
          <p:nvSpPr>
            <p:cNvPr id="105" name="文本框 104"/>
            <p:cNvSpPr txBox="1"/>
            <p:nvPr/>
          </p:nvSpPr>
          <p:spPr>
            <a:xfrm>
              <a:off x="7874519" y="4507318"/>
              <a:ext cx="800224" cy="707886"/>
            </a:xfrm>
            <a:prstGeom prst="rect">
              <a:avLst/>
            </a:prstGeom>
            <a:noFill/>
          </p:spPr>
          <p:txBody>
            <a:bodyPr wrap="square" l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en-US" altLang="zh-CN"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rPr>
                <a:t>05</a:t>
              </a:r>
              <a:endParaRPr kumimoji="0" lang="zh-CN" altLang="en-US" sz="4000" b="1" i="0" u="none" strike="noStrike" kern="1200" cap="none" spc="0" normalizeH="0" baseline="0" noProof="0" dirty="0">
                <a:ln>
                  <a:noFill/>
                </a:ln>
                <a:solidFill>
                  <a:srgbClr val="FFCC00"/>
                </a:solidFill>
                <a:effectLst/>
                <a:uLnTx/>
                <a:uFillTx/>
                <a:latin typeface="微软雅黑" panose="020B0503020204020204" charset="-122"/>
                <a:ea typeface="微软雅黑" panose="020B0503020204020204" charset="-122"/>
                <a:cs typeface="+mn-ea"/>
              </a:endParaRPr>
            </a:p>
          </p:txBody>
        </p:sp>
      </p:gr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190501" y="4189677"/>
            <a:ext cx="5368944" cy="725488"/>
          </a:xfrm>
        </p:spPr>
        <p:txBody>
          <a:bodyPr/>
          <a:lstStyle/>
          <a:p>
            <a:r>
              <a:rPr lang="zh-CN" altLang="en-US" dirty="0">
                <a:ea typeface="+mn-ea"/>
                <a:cs typeface="+mn-ea"/>
              </a:rPr>
              <a:t>团队介绍</a:t>
            </a:r>
          </a:p>
        </p:txBody>
      </p:sp>
      <p:sp>
        <p:nvSpPr>
          <p:cNvPr id="3" name="日期占位符 2"/>
          <p:cNvSpPr>
            <a:spLocks noGrp="1"/>
          </p:cNvSpPr>
          <p:nvPr>
            <p:ph type="dt" sz="half" idx="12"/>
          </p:nvPr>
        </p:nvSpPr>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pic>
        <p:nvPicPr>
          <p:cNvPr id="9" name="图片 8"/>
          <p:cNvPicPr>
            <a:picLocks noChangeAspect="1"/>
          </p:cNvPicPr>
          <p:nvPr/>
        </p:nvPicPr>
        <p:blipFill>
          <a:blip r:embed="rId3"/>
          <a:srcRect l="22592" t="13433" r="22592" b="26261"/>
          <a:stretch>
            <a:fillRect/>
          </a:stretch>
        </p:blipFill>
        <p:spPr>
          <a:xfrm>
            <a:off x="904820"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p:cNvSpPr>
            <a:spLocks noGrp="1"/>
          </p:cNvSpPr>
          <p:nvPr>
            <p:ph type="body" sz="quarter" idx="11"/>
          </p:nvPr>
        </p:nvSpPr>
        <p:spPr>
          <a:xfrm>
            <a:off x="1139295" y="1204422"/>
            <a:ext cx="8920029" cy="585866"/>
          </a:xfrm>
        </p:spPr>
        <p:txBody>
          <a:bodyPr/>
          <a:lstStyle/>
          <a:p>
            <a:r>
              <a:rPr lang="zh-CN" altLang="en-US" sz="3200" dirty="0"/>
              <a:t>团队</a:t>
            </a:r>
            <a:r>
              <a:rPr lang="en-US" altLang="zh-CN" sz="3200" dirty="0"/>
              <a:t>——</a:t>
            </a:r>
            <a:r>
              <a:rPr lang="zh-CN" altLang="en-US" sz="3200" dirty="0"/>
              <a:t>津门红忆</a:t>
            </a:r>
            <a:r>
              <a:rPr lang="en-US" altLang="zh-CN" sz="3200" dirty="0"/>
              <a:t>·</a:t>
            </a:r>
            <a:r>
              <a:rPr lang="zh-CN" altLang="en-US" sz="3200" dirty="0"/>
              <a:t>北国寻迹队</a:t>
            </a:r>
          </a:p>
        </p:txBody>
      </p:sp>
      <p:sp>
        <p:nvSpPr>
          <p:cNvPr id="4" name="日期占位符 3"/>
          <p:cNvSpPr>
            <a:spLocks noGrp="1"/>
          </p:cNvSpPr>
          <p:nvPr>
            <p:ph type="dt" sz="half" idx="26"/>
          </p:nvPr>
        </p:nvSpPr>
        <p:spPr/>
        <p:txBody>
          <a:bodyPr/>
          <a:lstStyle/>
          <a:p>
            <a:r>
              <a:rPr lang="zh-CN" altLang="en-US" i="1" spc="300" dirty="0">
                <a:solidFill>
                  <a:schemeClr val="accent1"/>
                </a:solidFill>
                <a:latin typeface="+mn-ea"/>
              </a:rPr>
              <a:t>止于至善</a:t>
            </a:r>
            <a:endParaRPr lang="zh-CN" altLang="en-US" spc="300" dirty="0">
              <a:solidFill>
                <a:schemeClr val="bg1">
                  <a:lumMod val="75000"/>
                </a:schemeClr>
              </a:solidFill>
            </a:endParaRPr>
          </a:p>
        </p:txBody>
      </p:sp>
      <p:sp>
        <p:nvSpPr>
          <p:cNvPr id="5" name="灯片编号占位符 4"/>
          <p:cNvSpPr>
            <a:spLocks noGrp="1"/>
          </p:cNvSpPr>
          <p:nvPr>
            <p:ph type="sldNum" sz="quarter" idx="28"/>
          </p:nvPr>
        </p:nvSpPr>
        <p:spPr/>
        <p:txBody>
          <a:bodyPr/>
          <a:lstStyle/>
          <a:p>
            <a:fld id="{C79ECAFE-A460-4E13-ABCB-32CAE6136244}" type="slidenum">
              <a:rPr lang="zh-CN" altLang="en-US" smtClean="0"/>
              <a:t>4</a:t>
            </a:fld>
            <a:endParaRPr lang="zh-CN" altLang="en-US" dirty="0"/>
          </a:p>
        </p:txBody>
      </p:sp>
      <p:sp>
        <p:nvSpPr>
          <p:cNvPr id="6" name="文本占位符 5"/>
          <p:cNvSpPr>
            <a:spLocks noGrp="1"/>
          </p:cNvSpPr>
          <p:nvPr>
            <p:ph type="body" sz="quarter" idx="29"/>
          </p:nvPr>
        </p:nvSpPr>
        <p:spPr>
          <a:xfrm>
            <a:off x="20320" y="3530736"/>
            <a:ext cx="3982720" cy="584775"/>
          </a:xfrm>
        </p:spPr>
        <p:txBody>
          <a:bodyPr/>
          <a:lstStyle/>
          <a:p>
            <a:r>
              <a:rPr lang="zh-CN" altLang="en-US" dirty="0"/>
              <a:t>团队成员</a:t>
            </a:r>
          </a:p>
        </p:txBody>
      </p:sp>
      <p:sp>
        <p:nvSpPr>
          <p:cNvPr id="28" name="文本占位符 27"/>
          <p:cNvSpPr>
            <a:spLocks noGrp="1"/>
          </p:cNvSpPr>
          <p:nvPr>
            <p:ph type="body" sz="quarter" idx="30"/>
          </p:nvPr>
        </p:nvSpPr>
        <p:spPr>
          <a:xfrm>
            <a:off x="973815" y="2143577"/>
            <a:ext cx="11033807" cy="781531"/>
          </a:xfrm>
        </p:spPr>
        <p:txBody>
          <a:bodyPr>
            <a:normAutofit fontScale="92500" lnSpcReduction="20000"/>
          </a:bodyPr>
          <a:lstStyle/>
          <a:p>
            <a:r>
              <a:rPr lang="zh-CN" altLang="en-US" dirty="0"/>
              <a:t>集思广益、砥砺奋进，打造一个开放、包容、和谐的实践团队</a:t>
            </a:r>
            <a:endParaRPr lang="en-US" altLang="zh-CN" dirty="0"/>
          </a:p>
          <a:p>
            <a:r>
              <a:rPr lang="zh-CN" altLang="en-US" dirty="0"/>
              <a:t>为社会主义建设添砖加瓦、为现代化工业技术与人文社科思想有机结合贡献力量</a:t>
            </a:r>
          </a:p>
        </p:txBody>
      </p:sp>
      <p:sp>
        <p:nvSpPr>
          <p:cNvPr id="9" name="文本占位符 8"/>
          <p:cNvSpPr>
            <a:spLocks noGrp="1"/>
          </p:cNvSpPr>
          <p:nvPr>
            <p:ph type="body" sz="quarter" idx="36"/>
          </p:nvPr>
        </p:nvSpPr>
        <p:spPr>
          <a:xfrm>
            <a:off x="3227520" y="3707328"/>
            <a:ext cx="4581667" cy="400110"/>
          </a:xfrm>
        </p:spPr>
        <p:txBody>
          <a:bodyPr wrap="square"/>
          <a:lstStyle/>
          <a:p>
            <a:r>
              <a:rPr lang="zh-CN" altLang="en-US" dirty="0"/>
              <a:t>网络空间安全学院：梁耀欣</a:t>
            </a:r>
          </a:p>
        </p:txBody>
      </p:sp>
      <p:sp>
        <p:nvSpPr>
          <p:cNvPr id="11" name="文本占位符 10"/>
          <p:cNvSpPr>
            <a:spLocks noGrp="1"/>
          </p:cNvSpPr>
          <p:nvPr>
            <p:ph type="body" sz="quarter" idx="38"/>
          </p:nvPr>
        </p:nvSpPr>
        <p:spPr>
          <a:xfrm>
            <a:off x="4003040" y="4152098"/>
            <a:ext cx="3284220" cy="398780"/>
          </a:xfrm>
        </p:spPr>
        <p:txBody>
          <a:bodyPr wrap="square"/>
          <a:lstStyle/>
          <a:p>
            <a:r>
              <a:rPr lang="zh-CN" altLang="en-US" dirty="0"/>
              <a:t>信息学院：刘鑫</a:t>
            </a:r>
          </a:p>
        </p:txBody>
      </p:sp>
      <p:sp>
        <p:nvSpPr>
          <p:cNvPr id="13" name="文本占位符 12"/>
          <p:cNvSpPr>
            <a:spLocks noGrp="1"/>
          </p:cNvSpPr>
          <p:nvPr>
            <p:ph type="body" sz="quarter" idx="40"/>
          </p:nvPr>
        </p:nvSpPr>
        <p:spPr>
          <a:xfrm>
            <a:off x="4608060" y="4602637"/>
            <a:ext cx="2541126" cy="400110"/>
          </a:xfrm>
        </p:spPr>
        <p:txBody>
          <a:bodyPr wrap="square"/>
          <a:lstStyle/>
          <a:p>
            <a:r>
              <a:rPr lang="zh-CN" altLang="en-US" dirty="0"/>
              <a:t>自动化学院：张树琪</a:t>
            </a:r>
          </a:p>
        </p:txBody>
      </p:sp>
      <p:sp>
        <p:nvSpPr>
          <p:cNvPr id="15" name="文本占位符 14"/>
          <p:cNvSpPr>
            <a:spLocks noGrp="1"/>
          </p:cNvSpPr>
          <p:nvPr>
            <p:ph type="body" sz="quarter" idx="42"/>
          </p:nvPr>
        </p:nvSpPr>
        <p:spPr>
          <a:xfrm>
            <a:off x="3349302" y="5083046"/>
            <a:ext cx="3534974" cy="707886"/>
          </a:xfrm>
        </p:spPr>
        <p:txBody>
          <a:bodyPr wrap="square"/>
          <a:lstStyle/>
          <a:p>
            <a:r>
              <a:rPr lang="zh-CN" altLang="en-US" dirty="0"/>
              <a:t>计算机科学与工程学院：高泽</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占位符 4"/>
          <p:cNvSpPr>
            <a:spLocks noGrp="1"/>
          </p:cNvSpPr>
          <p:nvPr>
            <p:ph type="body" sz="quarter" idx="10"/>
          </p:nvPr>
        </p:nvSpPr>
        <p:spPr>
          <a:xfrm>
            <a:off x="66674" y="4189677"/>
            <a:ext cx="5368944" cy="725488"/>
          </a:xfrm>
        </p:spPr>
        <p:txBody>
          <a:bodyPr/>
          <a:lstStyle/>
          <a:p>
            <a:r>
              <a:rPr lang="zh-CN" altLang="en-US" dirty="0"/>
              <a:t>选题背景与意义</a:t>
            </a:r>
          </a:p>
        </p:txBody>
      </p:sp>
      <p:sp>
        <p:nvSpPr>
          <p:cNvPr id="4" name="日期占位符 3"/>
          <p:cNvSpPr>
            <a:spLocks noGrp="1"/>
          </p:cNvSpPr>
          <p:nvPr>
            <p:ph type="dt" sz="half" idx="12"/>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cs"/>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cs"/>
            </a:endParaRPr>
          </a:p>
        </p:txBody>
      </p:sp>
      <p:pic>
        <p:nvPicPr>
          <p:cNvPr id="7" name="图片 6"/>
          <p:cNvPicPr>
            <a:picLocks noChangeAspect="1"/>
          </p:cNvPicPr>
          <p:nvPr/>
        </p:nvPicPr>
        <p:blipFill>
          <a:blip r:embed="rId2"/>
          <a:srcRect l="24588" t="13433" r="24588" b="26261"/>
          <a:stretch>
            <a:fillRect/>
          </a:stretch>
        </p:blipFill>
        <p:spPr>
          <a:xfrm>
            <a:off x="1113695"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 name="矩形 48"/>
          <p:cNvSpPr/>
          <p:nvPr/>
        </p:nvSpPr>
        <p:spPr>
          <a:xfrm>
            <a:off x="4577740" y="1615725"/>
            <a:ext cx="2924761" cy="17872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7" name="文本占位符 6"/>
          <p:cNvSpPr>
            <a:spLocks noGrp="1"/>
          </p:cNvSpPr>
          <p:nvPr>
            <p:ph type="body" sz="quarter" idx="11"/>
          </p:nvPr>
        </p:nvSpPr>
        <p:spPr>
          <a:xfrm>
            <a:off x="1216933" y="347251"/>
            <a:ext cx="8920029" cy="399415"/>
          </a:xfrm>
        </p:spPr>
        <p:txBody>
          <a:bodyPr/>
          <a:lstStyle/>
          <a:p>
            <a:r>
              <a:rPr lang="zh-CN" altLang="en-US" dirty="0">
                <a:ea typeface="+mn-ea"/>
                <a:cs typeface="+mn-ea"/>
              </a:rPr>
              <a:t>选题背景</a:t>
            </a:r>
          </a:p>
        </p:txBody>
      </p:sp>
      <p:sp>
        <p:nvSpPr>
          <p:cNvPr id="8" name="文本占位符 7"/>
          <p:cNvSpPr>
            <a:spLocks noGrp="1"/>
          </p:cNvSpPr>
          <p:nvPr>
            <p:ph type="body" sz="quarter" idx="12"/>
          </p:nvPr>
        </p:nvSpPr>
        <p:spPr>
          <a:xfrm>
            <a:off x="3950574" y="1119503"/>
            <a:ext cx="4290852" cy="584200"/>
          </a:xfrm>
        </p:spPr>
        <p:txBody>
          <a:bodyPr/>
          <a:lstStyle/>
          <a:p>
            <a:r>
              <a:rPr lang="zh-CN" altLang="en-US" dirty="0">
                <a:ea typeface="+mn-ea"/>
                <a:cs typeface="+mn-ea"/>
              </a:rPr>
              <a:t>选题背景</a:t>
            </a:r>
          </a:p>
        </p:txBody>
      </p:sp>
      <p:grpSp>
        <p:nvGrpSpPr>
          <p:cNvPr id="14" name="组合 13"/>
          <p:cNvGrpSpPr/>
          <p:nvPr/>
        </p:nvGrpSpPr>
        <p:grpSpPr>
          <a:xfrm flipH="1">
            <a:off x="7345837" y="4493106"/>
            <a:ext cx="3859542" cy="371187"/>
            <a:chOff x="1017258" y="2819053"/>
            <a:chExt cx="3859542" cy="371187"/>
          </a:xfrm>
        </p:grpSpPr>
        <p:cxnSp>
          <p:nvCxnSpPr>
            <p:cNvPr id="15" name="直接连接符 14"/>
            <p:cNvCxnSpPr/>
            <p:nvPr/>
          </p:nvCxnSpPr>
          <p:spPr>
            <a:xfrm>
              <a:off x="1287258" y="2891053"/>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16" name="直接连接符 15"/>
            <p:cNvCxnSpPr/>
            <p:nvPr/>
          </p:nvCxnSpPr>
          <p:spPr>
            <a:xfrm>
              <a:off x="1287258" y="3190240"/>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17" name="矩形 16"/>
            <p:cNvSpPr/>
            <p:nvPr/>
          </p:nvSpPr>
          <p:spPr>
            <a:xfrm>
              <a:off x="1017258" y="2819053"/>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grpSp>
        <p:nvGrpSpPr>
          <p:cNvPr id="21" name="组合 20"/>
          <p:cNvGrpSpPr/>
          <p:nvPr/>
        </p:nvGrpSpPr>
        <p:grpSpPr>
          <a:xfrm>
            <a:off x="1017258" y="3386211"/>
            <a:ext cx="3859542" cy="371187"/>
            <a:chOff x="1017258" y="3196675"/>
            <a:chExt cx="3859542" cy="371187"/>
          </a:xfrm>
        </p:grpSpPr>
        <p:cxnSp>
          <p:nvCxnSpPr>
            <p:cNvPr id="22" name="直接连接符 21"/>
            <p:cNvCxnSpPr/>
            <p:nvPr/>
          </p:nvCxnSpPr>
          <p:spPr>
            <a:xfrm>
              <a:off x="1287258" y="3268675"/>
              <a:ext cx="0" cy="299187"/>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p:nvCxnSpPr>
          <p:spPr>
            <a:xfrm>
              <a:off x="1287258" y="3567862"/>
              <a:ext cx="3589542" cy="0"/>
            </a:xfrm>
            <a:prstGeom prst="line">
              <a:avLst/>
            </a:prstGeom>
            <a:ln w="12700">
              <a:solidFill>
                <a:schemeClr val="accent1"/>
              </a:solidFill>
            </a:ln>
          </p:spPr>
          <p:style>
            <a:lnRef idx="1">
              <a:schemeClr val="accent1"/>
            </a:lnRef>
            <a:fillRef idx="0">
              <a:schemeClr val="accent1"/>
            </a:fillRef>
            <a:effectRef idx="0">
              <a:schemeClr val="accent1"/>
            </a:effectRef>
            <a:fontRef idx="minor">
              <a:schemeClr val="tx1"/>
            </a:fontRef>
          </p:style>
        </p:cxnSp>
        <p:sp>
          <p:nvSpPr>
            <p:cNvPr id="24" name="矩形 23"/>
            <p:cNvSpPr/>
            <p:nvPr/>
          </p:nvSpPr>
          <p:spPr>
            <a:xfrm>
              <a:off x="1017258" y="3196675"/>
              <a:ext cx="540000" cy="72000"/>
            </a:xfrm>
            <a:prstGeom prst="rect">
              <a:avLst/>
            </a:prstGeom>
            <a:solidFill>
              <a:schemeClr val="accent1"/>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mn-ea"/>
                <a:cs typeface="+mn-ea"/>
              </a:endParaRPr>
            </a:p>
          </p:txBody>
        </p:sp>
      </p:grpSp>
      <p:sp>
        <p:nvSpPr>
          <p:cNvPr id="38" name="文本框 37"/>
          <p:cNvSpPr txBox="1"/>
          <p:nvPr/>
        </p:nvSpPr>
        <p:spPr>
          <a:xfrm>
            <a:off x="731855" y="1870076"/>
            <a:ext cx="2350174" cy="39878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a:cs typeface="+mn-ea"/>
              </a:rPr>
              <a:t>国家政策</a:t>
            </a:r>
          </a:p>
        </p:txBody>
      </p:sp>
      <p:sp>
        <p:nvSpPr>
          <p:cNvPr id="39" name="文本框 38"/>
          <p:cNvSpPr txBox="1"/>
          <p:nvPr/>
        </p:nvSpPr>
        <p:spPr>
          <a:xfrm>
            <a:off x="660400" y="2247654"/>
            <a:ext cx="4014562" cy="1137556"/>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mn-ea"/>
                <a:cs typeface="+mn-ea"/>
              </a:rPr>
              <a:t>习近平总书记在党的二十大报告鼓励青年通过社会实践传承红色血脉，深入调研革命老区现状及其蕴含的革命精神。</a:t>
            </a:r>
          </a:p>
        </p:txBody>
      </p:sp>
      <p:sp>
        <p:nvSpPr>
          <p:cNvPr id="40" name="文本框 39"/>
          <p:cNvSpPr txBox="1"/>
          <p:nvPr/>
        </p:nvSpPr>
        <p:spPr>
          <a:xfrm>
            <a:off x="8824725" y="1882925"/>
            <a:ext cx="2350174" cy="398780"/>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a:cs typeface="+mn-ea"/>
              </a:rPr>
              <a:t>深厚底蕴</a:t>
            </a:r>
          </a:p>
        </p:txBody>
      </p:sp>
      <p:sp>
        <p:nvSpPr>
          <p:cNvPr id="41" name="文本框 40"/>
          <p:cNvSpPr txBox="1"/>
          <p:nvPr/>
        </p:nvSpPr>
        <p:spPr>
          <a:xfrm>
            <a:off x="7843388" y="2278480"/>
            <a:ext cx="3313422" cy="2217851"/>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lang="zh-CN" altLang="en-US" noProof="0" dirty="0">
                <a:ln>
                  <a:noFill/>
                </a:ln>
                <a:solidFill>
                  <a:prstClr val="black"/>
                </a:solidFill>
                <a:effectLst/>
                <a:uLnTx/>
                <a:uFillTx/>
                <a:latin typeface="+mn-ea"/>
                <a:cs typeface="+mn-ea"/>
                <a:sym typeface="+mn-ea"/>
              </a:rPr>
              <a:t>革命老区是革命传统的重要承载地</a:t>
            </a:r>
            <a:r>
              <a:rPr lang="en-US" altLang="zh-CN" noProof="0" dirty="0">
                <a:ln>
                  <a:noFill/>
                </a:ln>
                <a:solidFill>
                  <a:prstClr val="black"/>
                </a:solidFill>
                <a:effectLst/>
                <a:uLnTx/>
                <a:uFillTx/>
                <a:latin typeface="+mn-ea"/>
                <a:cs typeface="+mn-ea"/>
                <a:sym typeface="+mn-ea"/>
              </a:rPr>
              <a:t>,</a:t>
            </a:r>
            <a:r>
              <a:rPr lang="zh-CN" altLang="en-US" noProof="0" dirty="0">
                <a:ln>
                  <a:noFill/>
                </a:ln>
                <a:solidFill>
                  <a:prstClr val="black"/>
                </a:solidFill>
                <a:effectLst/>
                <a:uLnTx/>
                <a:uFillTx/>
                <a:latin typeface="+mn-ea"/>
                <a:cs typeface="+mn-ea"/>
                <a:sym typeface="+mn-ea"/>
              </a:rPr>
              <a:t>是传承弘扬红色文化</a:t>
            </a:r>
            <a:r>
              <a:rPr lang="en-US" altLang="zh-CN" noProof="0" dirty="0">
                <a:ln>
                  <a:noFill/>
                </a:ln>
                <a:solidFill>
                  <a:prstClr val="black"/>
                </a:solidFill>
                <a:effectLst/>
                <a:uLnTx/>
                <a:uFillTx/>
                <a:latin typeface="+mn-ea"/>
                <a:cs typeface="+mn-ea"/>
                <a:sym typeface="+mn-ea"/>
              </a:rPr>
              <a:t>,</a:t>
            </a:r>
            <a:r>
              <a:rPr lang="zh-CN" altLang="en-US" noProof="0" dirty="0">
                <a:ln>
                  <a:noFill/>
                </a:ln>
                <a:solidFill>
                  <a:prstClr val="black"/>
                </a:solidFill>
                <a:effectLst/>
                <a:uLnTx/>
                <a:uFillTx/>
                <a:latin typeface="+mn-ea"/>
                <a:cs typeface="+mn-ea"/>
                <a:sym typeface="+mn-ea"/>
              </a:rPr>
              <a:t>增强斗争本领和斗争精神的重要依托。天津坐拥数处革命老区及其相关文化纪念馆，其中蕴藏的红色文化值得我们去发掘，学习并弘扬。</a:t>
            </a: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grpSp>
        <p:nvGrpSpPr>
          <p:cNvPr id="6" name="组合 5"/>
          <p:cNvGrpSpPr/>
          <p:nvPr/>
        </p:nvGrpSpPr>
        <p:grpSpPr>
          <a:xfrm>
            <a:off x="4689163" y="1887776"/>
            <a:ext cx="2813671" cy="4072640"/>
            <a:chOff x="4689163" y="2250996"/>
            <a:chExt cx="2813671" cy="4072640"/>
          </a:xfrm>
        </p:grpSpPr>
        <p:grpSp>
          <p:nvGrpSpPr>
            <p:cNvPr id="25" name="组合 24"/>
            <p:cNvGrpSpPr/>
            <p:nvPr/>
          </p:nvGrpSpPr>
          <p:grpSpPr>
            <a:xfrm>
              <a:off x="4689163" y="2250996"/>
              <a:ext cx="2813671" cy="4072640"/>
              <a:chOff x="5038726" y="2152651"/>
              <a:chExt cx="2114551" cy="3060702"/>
            </a:xfrm>
            <a:scene3d>
              <a:camera prst="perspectiveRelaxedModerately" fov="4200000"/>
              <a:lightRig rig="threePt" dir="t"/>
            </a:scene3d>
          </p:grpSpPr>
          <p:sp>
            <p:nvSpPr>
              <p:cNvPr id="26" name="îslïḍé"/>
              <p:cNvSpPr/>
              <p:nvPr/>
            </p:nvSpPr>
            <p:spPr bwMode="auto">
              <a:xfrm>
                <a:off x="5038726" y="2152651"/>
                <a:ext cx="2114551" cy="3060702"/>
              </a:xfrm>
              <a:custGeom>
                <a:avLst/>
                <a:gdLst>
                  <a:gd name="T0" fmla="*/ 13 w 415"/>
                  <a:gd name="T1" fmla="*/ 0 h 601"/>
                  <a:gd name="T2" fmla="*/ 320 w 415"/>
                  <a:gd name="T3" fmla="*/ 0 h 601"/>
                  <a:gd name="T4" fmla="*/ 366 w 415"/>
                  <a:gd name="T5" fmla="*/ 46 h 601"/>
                  <a:gd name="T6" fmla="*/ 415 w 415"/>
                  <a:gd name="T7" fmla="*/ 95 h 601"/>
                  <a:gd name="T8" fmla="*/ 415 w 415"/>
                  <a:gd name="T9" fmla="*/ 587 h 601"/>
                  <a:gd name="T10" fmla="*/ 401 w 415"/>
                  <a:gd name="T11" fmla="*/ 601 h 601"/>
                  <a:gd name="T12" fmla="*/ 13 w 415"/>
                  <a:gd name="T13" fmla="*/ 601 h 601"/>
                  <a:gd name="T14" fmla="*/ 0 w 415"/>
                  <a:gd name="T15" fmla="*/ 587 h 601"/>
                  <a:gd name="T16" fmla="*/ 0 w 415"/>
                  <a:gd name="T17" fmla="*/ 13 h 601"/>
                  <a:gd name="T18" fmla="*/ 13 w 415"/>
                  <a:gd name="T19" fmla="*/ 0 h 6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15" h="601">
                    <a:moveTo>
                      <a:pt x="13" y="0"/>
                    </a:moveTo>
                    <a:cubicBezTo>
                      <a:pt x="320" y="0"/>
                      <a:pt x="320" y="0"/>
                      <a:pt x="320" y="0"/>
                    </a:cubicBezTo>
                    <a:cubicBezTo>
                      <a:pt x="366" y="46"/>
                      <a:pt x="366" y="46"/>
                      <a:pt x="366" y="46"/>
                    </a:cubicBezTo>
                    <a:cubicBezTo>
                      <a:pt x="415" y="95"/>
                      <a:pt x="415" y="95"/>
                      <a:pt x="415" y="95"/>
                    </a:cubicBezTo>
                    <a:cubicBezTo>
                      <a:pt x="415" y="587"/>
                      <a:pt x="415" y="587"/>
                      <a:pt x="415" y="587"/>
                    </a:cubicBezTo>
                    <a:cubicBezTo>
                      <a:pt x="415" y="595"/>
                      <a:pt x="409" y="601"/>
                      <a:pt x="401" y="601"/>
                    </a:cubicBezTo>
                    <a:cubicBezTo>
                      <a:pt x="13" y="601"/>
                      <a:pt x="13" y="601"/>
                      <a:pt x="13" y="601"/>
                    </a:cubicBezTo>
                    <a:cubicBezTo>
                      <a:pt x="6" y="601"/>
                      <a:pt x="0" y="595"/>
                      <a:pt x="0" y="587"/>
                    </a:cubicBezTo>
                    <a:cubicBezTo>
                      <a:pt x="0" y="13"/>
                      <a:pt x="0" y="13"/>
                      <a:pt x="0" y="13"/>
                    </a:cubicBezTo>
                    <a:cubicBezTo>
                      <a:pt x="0" y="6"/>
                      <a:pt x="6" y="0"/>
                      <a:pt x="13" y="0"/>
                    </a:cubicBezTo>
                    <a:close/>
                  </a:path>
                </a:pathLst>
              </a:custGeom>
              <a:solidFill>
                <a:schemeClr val="bg1">
                  <a:lumMod val="95000"/>
                </a:schemeClr>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27" name="îṩḷîḋê"/>
              <p:cNvSpPr/>
              <p:nvPr/>
            </p:nvSpPr>
            <p:spPr bwMode="auto">
              <a:xfrm>
                <a:off x="6669089" y="2152651"/>
                <a:ext cx="484188" cy="482600"/>
              </a:xfrm>
              <a:custGeom>
                <a:avLst/>
                <a:gdLst>
                  <a:gd name="T0" fmla="*/ 95 w 95"/>
                  <a:gd name="T1" fmla="*/ 95 h 95"/>
                  <a:gd name="T2" fmla="*/ 14 w 95"/>
                  <a:gd name="T3" fmla="*/ 95 h 95"/>
                  <a:gd name="T4" fmla="*/ 0 w 95"/>
                  <a:gd name="T5" fmla="*/ 81 h 95"/>
                  <a:gd name="T6" fmla="*/ 0 w 95"/>
                  <a:gd name="T7" fmla="*/ 0 h 95"/>
                  <a:gd name="T8" fmla="*/ 49 w 95"/>
                  <a:gd name="T9" fmla="*/ 49 h 95"/>
                  <a:gd name="T10" fmla="*/ 95 w 95"/>
                  <a:gd name="T11" fmla="*/ 95 h 95"/>
                </a:gdLst>
                <a:ahLst/>
                <a:cxnLst>
                  <a:cxn ang="0">
                    <a:pos x="T0" y="T1"/>
                  </a:cxn>
                  <a:cxn ang="0">
                    <a:pos x="T2" y="T3"/>
                  </a:cxn>
                  <a:cxn ang="0">
                    <a:pos x="T4" y="T5"/>
                  </a:cxn>
                  <a:cxn ang="0">
                    <a:pos x="T6" y="T7"/>
                  </a:cxn>
                  <a:cxn ang="0">
                    <a:pos x="T8" y="T9"/>
                  </a:cxn>
                  <a:cxn ang="0">
                    <a:pos x="T10" y="T11"/>
                  </a:cxn>
                </a:cxnLst>
                <a:rect l="0" t="0" r="r" b="b"/>
                <a:pathLst>
                  <a:path w="95" h="95">
                    <a:moveTo>
                      <a:pt x="95" y="95"/>
                    </a:moveTo>
                    <a:cubicBezTo>
                      <a:pt x="14" y="95"/>
                      <a:pt x="14" y="95"/>
                      <a:pt x="14" y="95"/>
                    </a:cubicBezTo>
                    <a:cubicBezTo>
                      <a:pt x="6" y="95"/>
                      <a:pt x="0" y="89"/>
                      <a:pt x="0" y="81"/>
                    </a:cubicBezTo>
                    <a:cubicBezTo>
                      <a:pt x="0" y="0"/>
                      <a:pt x="0" y="0"/>
                      <a:pt x="0" y="0"/>
                    </a:cubicBezTo>
                    <a:cubicBezTo>
                      <a:pt x="49" y="49"/>
                      <a:pt x="49" y="49"/>
                      <a:pt x="49" y="49"/>
                    </a:cubicBezTo>
                    <a:lnTo>
                      <a:pt x="95" y="95"/>
                    </a:lnTo>
                    <a:close/>
                  </a:path>
                </a:pathLst>
              </a:custGeom>
              <a:solidFill>
                <a:srgbClr val="CCCCCC"/>
              </a:solidFill>
              <a:ln>
                <a:noFill/>
              </a:ln>
              <a:sp3d contourW="25400" prstMaterial="matte">
                <a:bevelB w="0" h="0"/>
                <a:contourClr>
                  <a:schemeClr val="bg1">
                    <a:lumMod val="85000"/>
                  </a:schemeClr>
                </a:contourClr>
              </a:sp3d>
              <a:extLst>
                <a:ext uri="{91240B29-F687-4F45-9708-019B960494DF}">
                  <a14:hiddenLine xmlns:a14="http://schemas.microsoft.com/office/drawing/2010/main" w="9525">
                    <a:solidFill>
                      <a:srgbClr val="000000"/>
                    </a:solidFill>
                    <a:round/>
                  </a14:hiddenLine>
                </a:ext>
              </a:extLst>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28" name="ïṧḷïḍe"/>
              <p:cNvSpPr/>
              <p:nvPr/>
            </p:nvSpPr>
            <p:spPr bwMode="auto">
              <a:xfrm>
                <a:off x="5364163" y="2784477"/>
                <a:ext cx="1503363" cy="50800"/>
              </a:xfrm>
              <a:custGeom>
                <a:avLst/>
                <a:gdLst>
                  <a:gd name="T0" fmla="*/ 5 w 295"/>
                  <a:gd name="T1" fmla="*/ 0 h 10"/>
                  <a:gd name="T2" fmla="*/ 290 w 295"/>
                  <a:gd name="T3" fmla="*/ 0 h 10"/>
                  <a:gd name="T4" fmla="*/ 295 w 295"/>
                  <a:gd name="T5" fmla="*/ 5 h 10"/>
                  <a:gd name="T6" fmla="*/ 295 w 295"/>
                  <a:gd name="T7" fmla="*/ 5 h 10"/>
                  <a:gd name="T8" fmla="*/ 290 w 295"/>
                  <a:gd name="T9" fmla="*/ 10 h 10"/>
                  <a:gd name="T10" fmla="*/ 5 w 295"/>
                  <a:gd name="T11" fmla="*/ 10 h 10"/>
                  <a:gd name="T12" fmla="*/ 0 w 295"/>
                  <a:gd name="T13" fmla="*/ 5 h 10"/>
                  <a:gd name="T14" fmla="*/ 0 w 295"/>
                  <a:gd name="T15" fmla="*/ 5 h 10"/>
                  <a:gd name="T16" fmla="*/ 5 w 295"/>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0">
                    <a:moveTo>
                      <a:pt x="5" y="0"/>
                    </a:moveTo>
                    <a:cubicBezTo>
                      <a:pt x="290" y="0"/>
                      <a:pt x="290" y="0"/>
                      <a:pt x="290" y="0"/>
                    </a:cubicBezTo>
                    <a:cubicBezTo>
                      <a:pt x="293" y="0"/>
                      <a:pt x="295" y="2"/>
                      <a:pt x="295" y="5"/>
                    </a:cubicBezTo>
                    <a:cubicBezTo>
                      <a:pt x="295" y="5"/>
                      <a:pt x="295" y="5"/>
                      <a:pt x="295" y="5"/>
                    </a:cubicBezTo>
                    <a:cubicBezTo>
                      <a:pt x="295" y="8"/>
                      <a:pt x="293" y="10"/>
                      <a:pt x="290" y="10"/>
                    </a:cubicBezTo>
                    <a:cubicBezTo>
                      <a:pt x="5" y="10"/>
                      <a:pt x="5" y="10"/>
                      <a:pt x="5" y="10"/>
                    </a:cubicBezTo>
                    <a:cubicBezTo>
                      <a:pt x="2" y="10"/>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29" name="íşliḓé"/>
              <p:cNvSpPr/>
              <p:nvPr/>
            </p:nvSpPr>
            <p:spPr bwMode="auto">
              <a:xfrm>
                <a:off x="5364163" y="3128436"/>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30" name="iSḻiďè"/>
              <p:cNvSpPr/>
              <p:nvPr/>
            </p:nvSpPr>
            <p:spPr bwMode="auto">
              <a:xfrm>
                <a:off x="5364163" y="3477159"/>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31" name="ï$ḻïḍè"/>
              <p:cNvSpPr/>
              <p:nvPr/>
            </p:nvSpPr>
            <p:spPr bwMode="auto">
              <a:xfrm>
                <a:off x="5364163" y="452332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32" name="íşľîḓé"/>
              <p:cNvSpPr/>
              <p:nvPr/>
            </p:nvSpPr>
            <p:spPr bwMode="auto">
              <a:xfrm>
                <a:off x="5364163" y="4872043"/>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33" name="íşliḓé"/>
              <p:cNvSpPr/>
              <p:nvPr/>
            </p:nvSpPr>
            <p:spPr bwMode="auto">
              <a:xfrm>
                <a:off x="5364161" y="3825882"/>
                <a:ext cx="1503363" cy="55562"/>
              </a:xfrm>
              <a:custGeom>
                <a:avLst/>
                <a:gdLst>
                  <a:gd name="T0" fmla="*/ 5 w 295"/>
                  <a:gd name="T1" fmla="*/ 0 h 11"/>
                  <a:gd name="T2" fmla="*/ 290 w 295"/>
                  <a:gd name="T3" fmla="*/ 0 h 11"/>
                  <a:gd name="T4" fmla="*/ 295 w 295"/>
                  <a:gd name="T5" fmla="*/ 6 h 11"/>
                  <a:gd name="T6" fmla="*/ 295 w 295"/>
                  <a:gd name="T7" fmla="*/ 6 h 11"/>
                  <a:gd name="T8" fmla="*/ 290 w 295"/>
                  <a:gd name="T9" fmla="*/ 11 h 11"/>
                  <a:gd name="T10" fmla="*/ 5 w 295"/>
                  <a:gd name="T11" fmla="*/ 11 h 11"/>
                  <a:gd name="T12" fmla="*/ 0 w 295"/>
                  <a:gd name="T13" fmla="*/ 6 h 11"/>
                  <a:gd name="T14" fmla="*/ 0 w 295"/>
                  <a:gd name="T15" fmla="*/ 6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3"/>
                      <a:pt x="295" y="6"/>
                    </a:cubicBezTo>
                    <a:cubicBezTo>
                      <a:pt x="295" y="6"/>
                      <a:pt x="295" y="6"/>
                      <a:pt x="295" y="6"/>
                    </a:cubicBezTo>
                    <a:cubicBezTo>
                      <a:pt x="295" y="9"/>
                      <a:pt x="293" y="11"/>
                      <a:pt x="290" y="11"/>
                    </a:cubicBezTo>
                    <a:cubicBezTo>
                      <a:pt x="5" y="11"/>
                      <a:pt x="5" y="11"/>
                      <a:pt x="5" y="11"/>
                    </a:cubicBezTo>
                    <a:cubicBezTo>
                      <a:pt x="2" y="11"/>
                      <a:pt x="0" y="9"/>
                      <a:pt x="0" y="6"/>
                    </a:cubicBezTo>
                    <a:cubicBezTo>
                      <a:pt x="0" y="6"/>
                      <a:pt x="0" y="6"/>
                      <a:pt x="0" y="6"/>
                    </a:cubicBezTo>
                    <a:cubicBezTo>
                      <a:pt x="0" y="3"/>
                      <a:pt x="2" y="0"/>
                      <a:pt x="5" y="0"/>
                    </a:cubicBezTo>
                    <a:close/>
                  </a:path>
                </a:pathLst>
              </a:custGeom>
              <a:solidFill>
                <a:schemeClr val="accent2"/>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sp>
            <p:nvSpPr>
              <p:cNvPr id="34" name="iSḻiďè"/>
              <p:cNvSpPr/>
              <p:nvPr/>
            </p:nvSpPr>
            <p:spPr bwMode="auto">
              <a:xfrm>
                <a:off x="5364162" y="4174597"/>
                <a:ext cx="1503363" cy="55562"/>
              </a:xfrm>
              <a:custGeom>
                <a:avLst/>
                <a:gdLst>
                  <a:gd name="T0" fmla="*/ 5 w 295"/>
                  <a:gd name="T1" fmla="*/ 0 h 11"/>
                  <a:gd name="T2" fmla="*/ 290 w 295"/>
                  <a:gd name="T3" fmla="*/ 0 h 11"/>
                  <a:gd name="T4" fmla="*/ 295 w 295"/>
                  <a:gd name="T5" fmla="*/ 5 h 11"/>
                  <a:gd name="T6" fmla="*/ 295 w 295"/>
                  <a:gd name="T7" fmla="*/ 5 h 11"/>
                  <a:gd name="T8" fmla="*/ 290 w 295"/>
                  <a:gd name="T9" fmla="*/ 11 h 11"/>
                  <a:gd name="T10" fmla="*/ 5 w 295"/>
                  <a:gd name="T11" fmla="*/ 11 h 11"/>
                  <a:gd name="T12" fmla="*/ 0 w 295"/>
                  <a:gd name="T13" fmla="*/ 5 h 11"/>
                  <a:gd name="T14" fmla="*/ 0 w 295"/>
                  <a:gd name="T15" fmla="*/ 5 h 11"/>
                  <a:gd name="T16" fmla="*/ 5 w 295"/>
                  <a:gd name="T17" fmla="*/ 0 h 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5" h="11">
                    <a:moveTo>
                      <a:pt x="5" y="0"/>
                    </a:moveTo>
                    <a:cubicBezTo>
                      <a:pt x="290" y="0"/>
                      <a:pt x="290" y="0"/>
                      <a:pt x="290" y="0"/>
                    </a:cubicBezTo>
                    <a:cubicBezTo>
                      <a:pt x="293" y="0"/>
                      <a:pt x="295" y="2"/>
                      <a:pt x="295" y="5"/>
                    </a:cubicBezTo>
                    <a:cubicBezTo>
                      <a:pt x="295" y="5"/>
                      <a:pt x="295" y="5"/>
                      <a:pt x="295" y="5"/>
                    </a:cubicBezTo>
                    <a:cubicBezTo>
                      <a:pt x="295" y="8"/>
                      <a:pt x="293" y="11"/>
                      <a:pt x="290" y="11"/>
                    </a:cubicBezTo>
                    <a:cubicBezTo>
                      <a:pt x="5" y="11"/>
                      <a:pt x="5" y="11"/>
                      <a:pt x="5" y="11"/>
                    </a:cubicBezTo>
                    <a:cubicBezTo>
                      <a:pt x="2" y="11"/>
                      <a:pt x="0" y="8"/>
                      <a:pt x="0" y="5"/>
                    </a:cubicBezTo>
                    <a:cubicBezTo>
                      <a:pt x="0" y="5"/>
                      <a:pt x="0" y="5"/>
                      <a:pt x="0" y="5"/>
                    </a:cubicBezTo>
                    <a:cubicBezTo>
                      <a:pt x="0" y="2"/>
                      <a:pt x="2" y="0"/>
                      <a:pt x="5" y="0"/>
                    </a:cubicBezTo>
                    <a:close/>
                  </a:path>
                </a:pathLst>
              </a:custGeom>
              <a:solidFill>
                <a:schemeClr val="accent1"/>
              </a:solidFill>
              <a:ln>
                <a:noFill/>
              </a:ln>
              <a:sp3d contourW="25400" prstMaterial="matte">
                <a:bevelB w="0" h="0"/>
                <a:contourClr>
                  <a:schemeClr val="bg1">
                    <a:lumMod val="85000"/>
                  </a:schemeClr>
                </a:contourClr>
              </a:sp3d>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cs typeface="+mn-ea"/>
                </a:endParaRPr>
              </a:p>
            </p:txBody>
          </p:sp>
        </p:grpSp>
        <p:pic>
          <p:nvPicPr>
            <p:cNvPr id="47" name="图片 46"/>
            <p:cNvPicPr/>
            <p:nvPr/>
          </p:nvPicPr>
          <p:blipFill>
            <a:blip r:embed="rId3" cstate="print">
              <a:alphaModFix amt="50000"/>
              <a:extLst>
                <a:ext uri="{28A0092B-C50C-407E-A947-70E740481C1C}">
                  <a14:useLocalDpi xmlns:a14="http://schemas.microsoft.com/office/drawing/2010/main" val="0"/>
                </a:ext>
              </a:extLst>
            </a:blip>
            <a:srcRect/>
            <a:stretch>
              <a:fillRect/>
            </a:stretch>
          </p:blipFill>
          <p:spPr>
            <a:xfrm>
              <a:off x="5025779" y="3503628"/>
              <a:ext cx="2170816" cy="2170812"/>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a:scene3d>
              <a:camera prst="perspectiveRelaxedModerately" fov="4200000"/>
              <a:lightRig rig="threePt" dir="t"/>
            </a:scene3d>
          </p:spPr>
        </p:pic>
      </p:grpSp>
      <p:sp>
        <p:nvSpPr>
          <p:cNvPr id="43" name="椭圆 42"/>
          <p:cNvSpPr/>
          <p:nvPr/>
        </p:nvSpPr>
        <p:spPr>
          <a:xfrm>
            <a:off x="4674962" y="3699273"/>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46" name="椭圆 45"/>
          <p:cNvSpPr/>
          <p:nvPr/>
        </p:nvSpPr>
        <p:spPr>
          <a:xfrm>
            <a:off x="7540543" y="4786853"/>
            <a:ext cx="115509" cy="115509"/>
          </a:xfrm>
          <a:prstGeom prst="ellips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2" name="日期占位符 1"/>
          <p:cNvSpPr>
            <a:spLocks noGrp="1"/>
          </p:cNvSpPr>
          <p:nvPr>
            <p:ph type="dt" sz="half" idx="14"/>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6"/>
          </p:nvPr>
        </p:nvSpPr>
        <p:spPr/>
        <p:txBody>
          <a:bodyPr/>
          <a:lstStyle/>
          <a:p>
            <a:fld id="{C79ECAFE-A460-4E13-ABCB-32CAE6136244}" type="slidenum">
              <a:rPr lang="zh-CN" altLang="en-US" smtClean="0"/>
              <a:t>6</a:t>
            </a:fld>
            <a:endParaRPr lang="zh-CN" altLang="en-US" dirty="0"/>
          </a:p>
        </p:txBody>
      </p:sp>
      <p:pic>
        <p:nvPicPr>
          <p:cNvPr id="10" name="图片 9"/>
          <p:cNvPicPr>
            <a:picLocks noChangeAspect="1"/>
          </p:cNvPicPr>
          <p:nvPr/>
        </p:nvPicPr>
        <p:blipFill>
          <a:blip r:embed="rId4"/>
          <a:stretch>
            <a:fillRect/>
          </a:stretch>
        </p:blipFill>
        <p:spPr>
          <a:xfrm>
            <a:off x="1416685" y="3844290"/>
            <a:ext cx="2782570" cy="2386965"/>
          </a:xfrm>
          <a:prstGeom prst="rect">
            <a:avLst/>
          </a:prstGeom>
        </p:spPr>
      </p:pic>
      <p:pic>
        <p:nvPicPr>
          <p:cNvPr id="9" name="图片 8">
            <a:extLst>
              <a:ext uri="{FF2B5EF4-FFF2-40B4-BE49-F238E27FC236}">
                <a16:creationId xmlns:a16="http://schemas.microsoft.com/office/drawing/2014/main" id="{564DB017-0C3E-0DB1-EA97-46ABE72023A9}"/>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891538" y="4941734"/>
            <a:ext cx="3133811" cy="1398780"/>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矩形 59"/>
          <p:cNvSpPr/>
          <p:nvPr/>
        </p:nvSpPr>
        <p:spPr>
          <a:xfrm>
            <a:off x="534924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sp>
        <p:nvSpPr>
          <p:cNvPr id="61" name="矩形 60"/>
          <p:cNvSpPr/>
          <p:nvPr/>
        </p:nvSpPr>
        <p:spPr>
          <a:xfrm>
            <a:off x="9113845"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sp>
        <p:nvSpPr>
          <p:cNvPr id="2" name="文本占位符 1"/>
          <p:cNvSpPr>
            <a:spLocks noGrp="1"/>
          </p:cNvSpPr>
          <p:nvPr>
            <p:ph type="body" sz="quarter" idx="11"/>
          </p:nvPr>
        </p:nvSpPr>
        <p:spPr>
          <a:xfrm>
            <a:off x="1216933" y="347251"/>
            <a:ext cx="8920029" cy="399415"/>
          </a:xfrm>
        </p:spPr>
        <p:txBody>
          <a:bodyPr/>
          <a:lstStyle/>
          <a:p>
            <a:r>
              <a:rPr lang="zh-CN" altLang="en-US" dirty="0">
                <a:ea typeface="+mn-ea"/>
                <a:cs typeface="+mn-ea"/>
              </a:rPr>
              <a:t>项目意义</a:t>
            </a:r>
          </a:p>
        </p:txBody>
      </p:sp>
      <p:sp>
        <p:nvSpPr>
          <p:cNvPr id="25" name="文本框 24"/>
          <p:cNvSpPr txBox="1"/>
          <p:nvPr/>
        </p:nvSpPr>
        <p:spPr>
          <a:xfrm>
            <a:off x="660400" y="1766158"/>
            <a:ext cx="3342640" cy="397353"/>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defRPr kumimoji="0" b="0" i="0" u="none" strike="noStrike" cap="none" spc="0" normalizeH="0" baseline="0">
                <a:ln>
                  <a:noFill/>
                </a:ln>
                <a:solidFill>
                  <a:prstClr val="black"/>
                </a:solidFill>
                <a:effectLst/>
                <a:uLnTx/>
                <a:uFillTx/>
                <a:latin typeface="微软雅黑" panose="020B0503020204020204" charset="-122"/>
                <a:ea typeface="微软雅黑" panose="020B0503020204020204" charset="-122"/>
              </a:defRPr>
            </a:lvl1pPr>
          </a:lstStyle>
          <a:p>
            <a:pPr>
              <a:lnSpc>
                <a:spcPts val="2600"/>
              </a:lnSpc>
            </a:pPr>
            <a:r>
              <a:rPr kumimoji="0" lang="zh-CN" altLang="en-US" sz="1800" b="0" i="0" u="none" strike="noStrike" kern="1200" cap="none" spc="0" normalizeH="0" baseline="0" dirty="0">
                <a:ln>
                  <a:noFill/>
                </a:ln>
                <a:solidFill>
                  <a:prstClr val="black"/>
                </a:solidFill>
                <a:effectLst/>
                <a:uLnTx/>
                <a:uFillTx/>
                <a:latin typeface="微软雅黑" panose="020B0503020204020204" charset="-122"/>
                <a:ea typeface="微软雅黑" panose="020B0503020204020204" charset="-122"/>
                <a:cs typeface="+mn-ea"/>
                <a:sym typeface="+mn-ea"/>
              </a:rPr>
              <a:t>青年人的时代使命感</a:t>
            </a:r>
            <a:endPar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endParaRPr>
          </a:p>
        </p:txBody>
      </p:sp>
      <p:sp>
        <p:nvSpPr>
          <p:cNvPr id="47" name="文本框 46"/>
          <p:cNvSpPr txBox="1"/>
          <p:nvPr/>
        </p:nvSpPr>
        <p:spPr>
          <a:xfrm>
            <a:off x="8188962" y="1557878"/>
            <a:ext cx="3342640" cy="1137556"/>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defRPr kumimoji="0" b="0" i="0" u="none" strike="noStrike" cap="none" spc="0" normalizeH="0" baseline="0">
                <a:ln>
                  <a:noFill/>
                </a:ln>
                <a:solidFill>
                  <a:prstClr val="black"/>
                </a:solidFill>
                <a:effectLst/>
                <a:uLnTx/>
                <a:uFillTx/>
                <a:latin typeface="微软雅黑" panose="020B0503020204020204" charset="-122"/>
                <a:ea typeface="微软雅黑" panose="020B0503020204020204" charset="-122"/>
              </a:defRPr>
            </a:lvl1p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宣传革命老区所蕴含的革命精神有助于更多人了解相关红色文化</a:t>
            </a:r>
          </a:p>
        </p:txBody>
      </p:sp>
      <p:sp>
        <p:nvSpPr>
          <p:cNvPr id="54" name="文本框 53"/>
          <p:cNvSpPr txBox="1"/>
          <p:nvPr/>
        </p:nvSpPr>
        <p:spPr>
          <a:xfrm>
            <a:off x="4213860" y="1557655"/>
            <a:ext cx="3694430" cy="1397627"/>
          </a:xfrm>
          <a:prstGeom prst="rect">
            <a:avLst/>
          </a:prstGeom>
          <a:noFill/>
        </p:spPr>
        <p:txBody>
          <a:bodyPr wrap="square" rtlCol="0">
            <a:spAutoFit/>
          </a:bodyPr>
          <a:lstStyle>
            <a:defPPr>
              <a:defRPr lang="zh-CN"/>
            </a:defPPr>
            <a:lvl1pPr marR="0" lvl="0" indent="0" algn="ctr" fontAlgn="auto">
              <a:lnSpc>
                <a:spcPct val="130000"/>
              </a:lnSpc>
              <a:spcBef>
                <a:spcPts val="0"/>
              </a:spcBef>
              <a:spcAft>
                <a:spcPts val="0"/>
              </a:spcAft>
              <a:buClrTx/>
              <a:buSzTx/>
              <a:buFontTx/>
              <a:buNone/>
              <a:defRPr kumimoji="0" b="0" i="0" u="none" strike="noStrike" cap="none" spc="0" normalizeH="0" baseline="0">
                <a:ln>
                  <a:noFill/>
                </a:ln>
                <a:solidFill>
                  <a:prstClr val="black"/>
                </a:solidFill>
                <a:effectLst/>
                <a:uLnTx/>
                <a:uFillTx/>
                <a:latin typeface="微软雅黑" panose="020B0503020204020204" charset="-122"/>
                <a:ea typeface="微软雅黑" panose="020B0503020204020204" charset="-122"/>
              </a:defRPr>
            </a:lvl1pPr>
          </a:lstStyle>
          <a:p>
            <a:pPr algn="ctr">
              <a:lnSpc>
                <a:spcPts val="2600"/>
              </a:lnSpc>
            </a:pP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通过参观纪念馆、博物馆来走进革命老区</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去了解革命地区的相关历史，发扬老区精神</a:t>
            </a:r>
            <a:r>
              <a:rPr kumimoji="0" lang="en-US" altLang="zh-CN"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a:t>
            </a:r>
            <a:r>
              <a:rPr kumimoji="0" lang="zh-CN" altLang="en-US" sz="1800" b="0" i="0" u="none" strike="noStrike" kern="1200" cap="none" spc="0" normalizeH="0" baseline="0" noProof="0" dirty="0">
                <a:ln>
                  <a:noFill/>
                </a:ln>
                <a:solidFill>
                  <a:prstClr val="black"/>
                </a:solidFill>
                <a:effectLst/>
                <a:uLnTx/>
                <a:uFillTx/>
                <a:latin typeface="微软雅黑" panose="020B0503020204020204" charset="-122"/>
                <a:ea typeface="微软雅黑" panose="020B0503020204020204" charset="-122"/>
                <a:cs typeface="+mn-ea"/>
              </a:rPr>
              <a:t>为振兴工作做出一份贡献</a:t>
            </a:r>
          </a:p>
        </p:txBody>
      </p:sp>
      <p:grpSp>
        <p:nvGrpSpPr>
          <p:cNvPr id="14" name="组合 13"/>
          <p:cNvGrpSpPr/>
          <p:nvPr/>
        </p:nvGrpSpPr>
        <p:grpSpPr>
          <a:xfrm>
            <a:off x="1325234" y="3452838"/>
            <a:ext cx="2012326" cy="2012326"/>
            <a:chOff x="1279514" y="3407118"/>
            <a:chExt cx="2103766" cy="2103766"/>
          </a:xfrm>
        </p:grpSpPr>
        <p:sp>
          <p:nvSpPr>
            <p:cNvPr id="74" name="弧形 73"/>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10" name="弧形 9"/>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9" name="弧形 58"/>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9" name="弧形 68"/>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55" name="弧形 54"/>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62" name="弧形 61"/>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70" name="弧形 69"/>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1" name="弧形 70"/>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2" name="弧形 71"/>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73" name="弧形 72"/>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sp>
        <p:nvSpPr>
          <p:cNvPr id="12" name="等腰三角形 11"/>
          <p:cNvSpPr/>
          <p:nvPr/>
        </p:nvSpPr>
        <p:spPr>
          <a:xfrm>
            <a:off x="2194237"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3" name="矩形 22"/>
          <p:cNvSpPr/>
          <p:nvPr/>
        </p:nvSpPr>
        <p:spPr>
          <a:xfrm>
            <a:off x="1584960" y="4417695"/>
            <a:ext cx="1493520" cy="232564"/>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white"/>
              </a:solidFill>
              <a:effectLst/>
              <a:uLnTx/>
              <a:uFillTx/>
              <a:latin typeface="Arial" panose="020B0604020202020204"/>
              <a:ea typeface="微软雅黑" panose="020B0503020204020204" charset="-122"/>
              <a:cs typeface="+mn-ea"/>
            </a:endParaRPr>
          </a:p>
        </p:txBody>
      </p:sp>
      <p:sp>
        <p:nvSpPr>
          <p:cNvPr id="24" name="文本框 23"/>
          <p:cNvSpPr txBox="1"/>
          <p:nvPr/>
        </p:nvSpPr>
        <p:spPr>
          <a:xfrm>
            <a:off x="1379843" y="4204430"/>
            <a:ext cx="1903754"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rgbClr val="445437"/>
                </a:solidFill>
                <a:effectLst/>
                <a:uLnTx/>
                <a:uFillTx/>
                <a:latin typeface="Arial" panose="020B0604020202020204"/>
                <a:ea typeface="微软雅黑" panose="020B0503020204020204" charset="-122"/>
                <a:cs typeface="+mn-ea"/>
              </a:rPr>
              <a:t>壹</a:t>
            </a:r>
          </a:p>
        </p:txBody>
      </p:sp>
      <p:grpSp>
        <p:nvGrpSpPr>
          <p:cNvPr id="272" name="组合 271"/>
          <p:cNvGrpSpPr/>
          <p:nvPr/>
        </p:nvGrpSpPr>
        <p:grpSpPr>
          <a:xfrm>
            <a:off x="5089837" y="3452838"/>
            <a:ext cx="2012326" cy="2012326"/>
            <a:chOff x="1279514" y="3407118"/>
            <a:chExt cx="2103766" cy="2103766"/>
          </a:xfrm>
        </p:grpSpPr>
        <p:sp>
          <p:nvSpPr>
            <p:cNvPr id="276" name="弧形 275"/>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7" name="弧形 276"/>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8" name="弧形 277"/>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9" name="弧形 278"/>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0" name="弧形 279"/>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1" name="弧形 280"/>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82" name="弧形 281"/>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3" name="弧形 282"/>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4" name="弧形 283"/>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85" name="弧形 284"/>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sp>
        <p:nvSpPr>
          <p:cNvPr id="273" name="等腰三角形 272"/>
          <p:cNvSpPr/>
          <p:nvPr/>
        </p:nvSpPr>
        <p:spPr>
          <a:xfrm>
            <a:off x="5958840"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75" name="文本框 274"/>
          <p:cNvSpPr txBox="1"/>
          <p:nvPr/>
        </p:nvSpPr>
        <p:spPr>
          <a:xfrm>
            <a:off x="5144446" y="4204430"/>
            <a:ext cx="1903754"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rgbClr val="445437"/>
                </a:solidFill>
                <a:latin typeface="Arial" panose="020B0604020202020204"/>
                <a:ea typeface="微软雅黑" panose="020B0503020204020204" charset="-122"/>
                <a:cs typeface="+mn-ea"/>
              </a:rPr>
              <a:t>贰</a:t>
            </a:r>
            <a:endParaRPr kumimoji="0" lang="zh-CN" altLang="en-US" sz="2000" b="1" i="0" u="none" strike="noStrike" kern="1200" cap="none" spc="0" normalizeH="0" baseline="0" noProof="0" dirty="0">
              <a:ln>
                <a:noFill/>
              </a:ln>
              <a:solidFill>
                <a:srgbClr val="445437"/>
              </a:solidFill>
              <a:effectLst/>
              <a:uLnTx/>
              <a:uFillTx/>
              <a:latin typeface="Arial" panose="020B0604020202020204"/>
              <a:ea typeface="微软雅黑" panose="020B0503020204020204" charset="-122"/>
              <a:cs typeface="+mn-ea"/>
            </a:endParaRPr>
          </a:p>
        </p:txBody>
      </p:sp>
      <p:grpSp>
        <p:nvGrpSpPr>
          <p:cNvPr id="287" name="组合 286"/>
          <p:cNvGrpSpPr/>
          <p:nvPr/>
        </p:nvGrpSpPr>
        <p:grpSpPr>
          <a:xfrm>
            <a:off x="8854119" y="3452838"/>
            <a:ext cx="2012326" cy="2012326"/>
            <a:chOff x="1279514" y="3407118"/>
            <a:chExt cx="2103766" cy="2103766"/>
          </a:xfrm>
        </p:grpSpPr>
        <p:sp>
          <p:nvSpPr>
            <p:cNvPr id="291" name="弧形 290"/>
            <p:cNvSpPr/>
            <p:nvPr/>
          </p:nvSpPr>
          <p:spPr>
            <a:xfrm rot="1401336">
              <a:off x="1379197" y="3506801"/>
              <a:ext cx="1904400" cy="1904400"/>
            </a:xfrm>
            <a:prstGeom prst="arc">
              <a:avLst>
                <a:gd name="adj1" fmla="val 1694850"/>
                <a:gd name="adj2" fmla="val 432106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2" name="弧形 291"/>
            <p:cNvSpPr/>
            <p:nvPr/>
          </p:nvSpPr>
          <p:spPr>
            <a:xfrm rot="1401336">
              <a:off x="1379197" y="3506801"/>
              <a:ext cx="1904400" cy="1904400"/>
            </a:xfrm>
            <a:prstGeom prst="arc">
              <a:avLst>
                <a:gd name="adj1" fmla="val 17881533"/>
                <a:gd name="adj2" fmla="val 0"/>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3" name="弧形 292"/>
            <p:cNvSpPr/>
            <p:nvPr/>
          </p:nvSpPr>
          <p:spPr>
            <a:xfrm rot="3733713">
              <a:off x="1379197" y="3506801"/>
              <a:ext cx="1904400" cy="1904400"/>
            </a:xfrm>
            <a:prstGeom prst="arc">
              <a:avLst>
                <a:gd name="adj1" fmla="val 20007138"/>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4" name="弧形 293"/>
            <p:cNvSpPr/>
            <p:nvPr/>
          </p:nvSpPr>
          <p:spPr>
            <a:xfrm rot="16825714">
              <a:off x="1379197" y="3506801"/>
              <a:ext cx="1904400" cy="1904400"/>
            </a:xfrm>
            <a:prstGeom prst="arc">
              <a:avLst>
                <a:gd name="adj1" fmla="val 16200000"/>
                <a:gd name="adj2" fmla="val 1480403"/>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5" name="弧形 294"/>
            <p:cNvSpPr/>
            <p:nvPr/>
          </p:nvSpPr>
          <p:spPr>
            <a:xfrm rot="10800000">
              <a:off x="1379197" y="3506801"/>
              <a:ext cx="1904400" cy="1904400"/>
            </a:xfrm>
            <a:prstGeom prst="arc">
              <a:avLst>
                <a:gd name="adj1" fmla="val 16200000"/>
                <a:gd name="adj2" fmla="val 19917439"/>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6" name="弧形 295"/>
            <p:cNvSpPr/>
            <p:nvPr/>
          </p:nvSpPr>
          <p:spPr>
            <a:xfrm rot="16958775">
              <a:off x="1379197" y="3506801"/>
              <a:ext cx="1904400" cy="1904400"/>
            </a:xfrm>
            <a:prstGeom prst="arc">
              <a:avLst>
                <a:gd name="adj1" fmla="val 16832099"/>
                <a:gd name="adj2" fmla="val 0"/>
              </a:avLst>
            </a:prstGeom>
            <a:ln w="571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297" name="弧形 296"/>
            <p:cNvSpPr/>
            <p:nvPr/>
          </p:nvSpPr>
          <p:spPr>
            <a:xfrm>
              <a:off x="1279514" y="3407118"/>
              <a:ext cx="2103766" cy="2103766"/>
            </a:xfrm>
            <a:prstGeom prst="arc">
              <a:avLst>
                <a:gd name="adj1" fmla="val 17966248"/>
                <a:gd name="adj2" fmla="val 19673009"/>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8" name="弧形 297"/>
            <p:cNvSpPr/>
            <p:nvPr/>
          </p:nvSpPr>
          <p:spPr>
            <a:xfrm>
              <a:off x="1279514" y="3407118"/>
              <a:ext cx="2103766" cy="2103766"/>
            </a:xfrm>
            <a:prstGeom prst="arc">
              <a:avLst>
                <a:gd name="adj1" fmla="val 9043626"/>
                <a:gd name="adj2" fmla="val 11851278"/>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9" name="弧形 298"/>
            <p:cNvSpPr/>
            <p:nvPr/>
          </p:nvSpPr>
          <p:spPr>
            <a:xfrm>
              <a:off x="1279514" y="3407118"/>
              <a:ext cx="2103766" cy="2103766"/>
            </a:xfrm>
            <a:prstGeom prst="arc">
              <a:avLst>
                <a:gd name="adj1" fmla="val 20819749"/>
                <a:gd name="adj2" fmla="val 2417885"/>
              </a:avLst>
            </a:prstGeom>
            <a:ln w="1905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0" name="弧形 299"/>
            <p:cNvSpPr/>
            <p:nvPr/>
          </p:nvSpPr>
          <p:spPr>
            <a:xfrm>
              <a:off x="1279514" y="3407118"/>
              <a:ext cx="2103766" cy="2103766"/>
            </a:xfrm>
            <a:prstGeom prst="arc">
              <a:avLst>
                <a:gd name="adj1" fmla="val 4340879"/>
                <a:gd name="adj2" fmla="val 7249524"/>
              </a:avLst>
            </a:prstGeom>
            <a:ln w="19050">
              <a:solidFill>
                <a:schemeClr val="accent1"/>
              </a:soli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sp>
        <p:nvSpPr>
          <p:cNvPr id="288" name="等腰三角形 287"/>
          <p:cNvSpPr/>
          <p:nvPr/>
        </p:nvSpPr>
        <p:spPr>
          <a:xfrm>
            <a:off x="9723122" y="3041799"/>
            <a:ext cx="274320" cy="236483"/>
          </a:xfrm>
          <a:prstGeom prst="triangle">
            <a:avLst/>
          </a:prstGeom>
          <a:solidFill>
            <a:schemeClr val="accent2"/>
          </a:solidFill>
          <a:ln w="12700">
            <a:no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290" name="文本框 289"/>
          <p:cNvSpPr txBox="1"/>
          <p:nvPr/>
        </p:nvSpPr>
        <p:spPr>
          <a:xfrm>
            <a:off x="8908728" y="4204430"/>
            <a:ext cx="1903754" cy="398780"/>
          </a:xfrm>
          <a:prstGeom prst="rect">
            <a:avLst/>
          </a:prstGeom>
          <a:noFill/>
        </p:spPr>
        <p:txBody>
          <a:bodyPr wrap="square" rtlCol="0">
            <a:spAutoFit/>
          </a:bodyPr>
          <a:lstStyle/>
          <a:p>
            <a:pPr marL="0" marR="0" lvl="0" indent="0" algn="ctr" defTabSz="914400" rtl="0" eaLnBrk="1" fontAlgn="auto" latinLnBrk="0" hangingPunct="1">
              <a:lnSpc>
                <a:spcPct val="100000"/>
              </a:lnSpc>
              <a:spcBef>
                <a:spcPts val="0"/>
              </a:spcBef>
              <a:spcAft>
                <a:spcPts val="0"/>
              </a:spcAft>
              <a:buClrTx/>
              <a:buSzTx/>
              <a:buFontTx/>
              <a:buNone/>
              <a:defRPr/>
            </a:pPr>
            <a:r>
              <a:rPr lang="zh-CN" altLang="en-US" sz="2000" b="1" dirty="0">
                <a:solidFill>
                  <a:srgbClr val="445437"/>
                </a:solidFill>
                <a:latin typeface="Arial" panose="020B0604020202020204"/>
                <a:ea typeface="微软雅黑" panose="020B0503020204020204" charset="-122"/>
                <a:cs typeface="+mn-ea"/>
              </a:rPr>
              <a:t>叁</a:t>
            </a:r>
            <a:endParaRPr kumimoji="0" lang="zh-CN" altLang="en-US" sz="2000" b="1" i="0" u="none" strike="noStrike" kern="1200" cap="none" spc="0" normalizeH="0" baseline="0" noProof="0" dirty="0">
              <a:ln>
                <a:noFill/>
              </a:ln>
              <a:solidFill>
                <a:srgbClr val="445437"/>
              </a:solidFill>
              <a:effectLst/>
              <a:uLnTx/>
              <a:uFillTx/>
              <a:latin typeface="Arial" panose="020B0604020202020204"/>
              <a:ea typeface="微软雅黑" panose="020B0503020204020204" charset="-122"/>
              <a:cs typeface="+mn-ea"/>
            </a:endParaRPr>
          </a:p>
        </p:txBody>
      </p:sp>
      <p:grpSp>
        <p:nvGrpSpPr>
          <p:cNvPr id="306" name="组合 305"/>
          <p:cNvGrpSpPr/>
          <p:nvPr/>
        </p:nvGrpSpPr>
        <p:grpSpPr>
          <a:xfrm>
            <a:off x="0" y="4844940"/>
            <a:ext cx="12192000" cy="2013060"/>
            <a:chOff x="0" y="2257846"/>
            <a:chExt cx="12192000" cy="2013060"/>
          </a:xfrm>
        </p:grpSpPr>
        <p:sp>
          <p:nvSpPr>
            <p:cNvPr id="307" name="ïṡḷïḍè"/>
            <p:cNvSpPr/>
            <p:nvPr/>
          </p:nvSpPr>
          <p:spPr bwMode="auto">
            <a:xfrm>
              <a:off x="3633828" y="2257846"/>
              <a:ext cx="8558172" cy="2013060"/>
            </a:xfrm>
            <a:custGeom>
              <a:avLst/>
              <a:gdLst>
                <a:gd name="T0" fmla="*/ 3829 w 4788"/>
                <a:gd name="T1" fmla="*/ 0 h 2125"/>
                <a:gd name="T2" fmla="*/ 4405 w 4788"/>
                <a:gd name="T3" fmla="*/ 659 h 2125"/>
                <a:gd name="T4" fmla="*/ 4716 w 4788"/>
                <a:gd name="T5" fmla="*/ 745 h 2125"/>
                <a:gd name="T6" fmla="*/ 4788 w 4788"/>
                <a:gd name="T7" fmla="*/ 856 h 2125"/>
                <a:gd name="T8" fmla="*/ 4788 w 4788"/>
                <a:gd name="T9" fmla="*/ 1448 h 2125"/>
                <a:gd name="T10" fmla="*/ 4788 w 4788"/>
                <a:gd name="T11" fmla="*/ 2125 h 2125"/>
                <a:gd name="T12" fmla="*/ 0 w 4788"/>
                <a:gd name="T13" fmla="*/ 2125 h 2125"/>
                <a:gd name="T14" fmla="*/ 583 w 4788"/>
                <a:gd name="T15" fmla="*/ 1724 h 2125"/>
                <a:gd name="T16" fmla="*/ 926 w 4788"/>
                <a:gd name="T17" fmla="*/ 1405 h 2125"/>
                <a:gd name="T18" fmla="*/ 1524 w 4788"/>
                <a:gd name="T19" fmla="*/ 1265 h 2125"/>
                <a:gd name="T20" fmla="*/ 2369 w 4788"/>
                <a:gd name="T21" fmla="*/ 1233 h 2125"/>
                <a:gd name="T22" fmla="*/ 2744 w 4788"/>
                <a:gd name="T23" fmla="*/ 885 h 2125"/>
                <a:gd name="T24" fmla="*/ 3381 w 4788"/>
                <a:gd name="T25" fmla="*/ 484 h 2125"/>
                <a:gd name="T26" fmla="*/ 3521 w 4788"/>
                <a:gd name="T27" fmla="*/ 258 h 2125"/>
                <a:gd name="T28" fmla="*/ 3829 w 4788"/>
                <a:gd name="T29" fmla="*/ 0 h 2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4788" h="2125">
                  <a:moveTo>
                    <a:pt x="3829" y="0"/>
                  </a:moveTo>
                  <a:lnTo>
                    <a:pt x="4405" y="659"/>
                  </a:lnTo>
                  <a:lnTo>
                    <a:pt x="4716" y="745"/>
                  </a:lnTo>
                  <a:lnTo>
                    <a:pt x="4788" y="856"/>
                  </a:lnTo>
                  <a:lnTo>
                    <a:pt x="4788" y="1448"/>
                  </a:lnTo>
                  <a:lnTo>
                    <a:pt x="4788" y="2125"/>
                  </a:lnTo>
                  <a:lnTo>
                    <a:pt x="0" y="2125"/>
                  </a:lnTo>
                  <a:lnTo>
                    <a:pt x="583" y="1724"/>
                  </a:lnTo>
                  <a:lnTo>
                    <a:pt x="926" y="1405"/>
                  </a:lnTo>
                  <a:lnTo>
                    <a:pt x="1524" y="1265"/>
                  </a:lnTo>
                  <a:lnTo>
                    <a:pt x="2369" y="1233"/>
                  </a:lnTo>
                  <a:lnTo>
                    <a:pt x="2744" y="885"/>
                  </a:lnTo>
                  <a:lnTo>
                    <a:pt x="3381" y="484"/>
                  </a:lnTo>
                  <a:lnTo>
                    <a:pt x="3521" y="258"/>
                  </a:lnTo>
                  <a:lnTo>
                    <a:pt x="3829" y="0"/>
                  </a:lnTo>
                  <a:close/>
                </a:path>
              </a:pathLst>
            </a:custGeom>
            <a:solidFill>
              <a:schemeClr val="accent1">
                <a:lumMod val="40000"/>
                <a:lumOff val="6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08" name="îśḷiḍé"/>
            <p:cNvSpPr/>
            <p:nvPr/>
          </p:nvSpPr>
          <p:spPr bwMode="auto">
            <a:xfrm>
              <a:off x="5328303" y="2257846"/>
              <a:ext cx="6863697" cy="2013060"/>
            </a:xfrm>
            <a:custGeom>
              <a:avLst/>
              <a:gdLst>
                <a:gd name="T0" fmla="*/ 805 w 1073"/>
                <a:gd name="T1" fmla="*/ 0 h 593"/>
                <a:gd name="T2" fmla="*/ 966 w 1073"/>
                <a:gd name="T3" fmla="*/ 184 h 593"/>
                <a:gd name="T4" fmla="*/ 1008 w 1073"/>
                <a:gd name="T5" fmla="*/ 196 h 593"/>
                <a:gd name="T6" fmla="*/ 1073 w 1073"/>
                <a:gd name="T7" fmla="*/ 300 h 593"/>
                <a:gd name="T8" fmla="*/ 1073 w 1073"/>
                <a:gd name="T9" fmla="*/ 404 h 593"/>
                <a:gd name="T10" fmla="*/ 1073 w 1073"/>
                <a:gd name="T11" fmla="*/ 593 h 593"/>
                <a:gd name="T12" fmla="*/ 0 w 1073"/>
                <a:gd name="T13" fmla="*/ 593 h 593"/>
                <a:gd name="T14" fmla="*/ 204 w 1073"/>
                <a:gd name="T15" fmla="*/ 511 h 593"/>
                <a:gd name="T16" fmla="*/ 483 w 1073"/>
                <a:gd name="T17" fmla="*/ 470 h 593"/>
                <a:gd name="T18" fmla="*/ 599 w 1073"/>
                <a:gd name="T19" fmla="*/ 378 h 593"/>
                <a:gd name="T20" fmla="*/ 729 w 1073"/>
                <a:gd name="T21" fmla="*/ 262 h 593"/>
                <a:gd name="T22" fmla="*/ 884 w 1073"/>
                <a:gd name="T23" fmla="*/ 253 h 593"/>
                <a:gd name="T24" fmla="*/ 779 w 1073"/>
                <a:gd name="T25" fmla="*/ 183 h 593"/>
                <a:gd name="T26" fmla="*/ 801 w 1073"/>
                <a:gd name="T27" fmla="*/ 110 h 593"/>
                <a:gd name="T28" fmla="*/ 805 w 1073"/>
                <a:gd name="T29"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073" h="593">
                  <a:moveTo>
                    <a:pt x="805" y="0"/>
                  </a:moveTo>
                  <a:cubicBezTo>
                    <a:pt x="966" y="184"/>
                    <a:pt x="966" y="184"/>
                    <a:pt x="966" y="184"/>
                  </a:cubicBezTo>
                  <a:cubicBezTo>
                    <a:pt x="1008" y="196"/>
                    <a:pt x="1008" y="196"/>
                    <a:pt x="1008" y="196"/>
                  </a:cubicBezTo>
                  <a:cubicBezTo>
                    <a:pt x="1023" y="217"/>
                    <a:pt x="1048" y="258"/>
                    <a:pt x="1073" y="300"/>
                  </a:cubicBezTo>
                  <a:cubicBezTo>
                    <a:pt x="1073" y="404"/>
                    <a:pt x="1073" y="404"/>
                    <a:pt x="1073" y="404"/>
                  </a:cubicBezTo>
                  <a:cubicBezTo>
                    <a:pt x="1073" y="593"/>
                    <a:pt x="1073" y="593"/>
                    <a:pt x="1073" y="593"/>
                  </a:cubicBezTo>
                  <a:cubicBezTo>
                    <a:pt x="0" y="593"/>
                    <a:pt x="0" y="593"/>
                    <a:pt x="0" y="593"/>
                  </a:cubicBezTo>
                  <a:cubicBezTo>
                    <a:pt x="0" y="593"/>
                    <a:pt x="184" y="526"/>
                    <a:pt x="204" y="511"/>
                  </a:cubicBezTo>
                  <a:cubicBezTo>
                    <a:pt x="223" y="496"/>
                    <a:pt x="483" y="470"/>
                    <a:pt x="483" y="470"/>
                  </a:cubicBezTo>
                  <a:cubicBezTo>
                    <a:pt x="599" y="378"/>
                    <a:pt x="599" y="378"/>
                    <a:pt x="599" y="378"/>
                  </a:cubicBezTo>
                  <a:cubicBezTo>
                    <a:pt x="729" y="262"/>
                    <a:pt x="729" y="262"/>
                    <a:pt x="729" y="262"/>
                  </a:cubicBezTo>
                  <a:cubicBezTo>
                    <a:pt x="884" y="253"/>
                    <a:pt x="884" y="253"/>
                    <a:pt x="884" y="253"/>
                  </a:cubicBezTo>
                  <a:cubicBezTo>
                    <a:pt x="779" y="183"/>
                    <a:pt x="779" y="183"/>
                    <a:pt x="779" y="183"/>
                  </a:cubicBezTo>
                  <a:cubicBezTo>
                    <a:pt x="779" y="183"/>
                    <a:pt x="796" y="127"/>
                    <a:pt x="801" y="110"/>
                  </a:cubicBezTo>
                  <a:cubicBezTo>
                    <a:pt x="806" y="93"/>
                    <a:pt x="805" y="0"/>
                    <a:pt x="805" y="0"/>
                  </a:cubicBezTo>
                  <a:close/>
                </a:path>
              </a:pathLst>
            </a:custGeom>
            <a:solidFill>
              <a:schemeClr val="accent1">
                <a:lumMod val="60000"/>
                <a:lumOff val="4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dirty="0">
                <a:ln>
                  <a:noFill/>
                </a:ln>
                <a:solidFill>
                  <a:prstClr val="black"/>
                </a:solidFill>
                <a:effectLst/>
                <a:uLnTx/>
                <a:uFillTx/>
                <a:latin typeface="Arial" panose="020B0604020202020204"/>
                <a:ea typeface="微软雅黑" panose="020B0503020204020204" charset="-122"/>
                <a:cs typeface="+mn-cs"/>
              </a:endParaRPr>
            </a:p>
          </p:txBody>
        </p:sp>
        <p:sp>
          <p:nvSpPr>
            <p:cNvPr id="309" name="íŝḷïḍè"/>
            <p:cNvSpPr/>
            <p:nvPr/>
          </p:nvSpPr>
          <p:spPr bwMode="auto">
            <a:xfrm>
              <a:off x="0" y="2257846"/>
              <a:ext cx="9875502" cy="2013060"/>
            </a:xfrm>
            <a:custGeom>
              <a:avLst/>
              <a:gdLst>
                <a:gd name="T0" fmla="*/ 1693 w 5525"/>
                <a:gd name="T1" fmla="*/ 0 h 2125"/>
                <a:gd name="T2" fmla="*/ 1117 w 5525"/>
                <a:gd name="T3" fmla="*/ 659 h 2125"/>
                <a:gd name="T4" fmla="*/ 809 w 5525"/>
                <a:gd name="T5" fmla="*/ 745 h 2125"/>
                <a:gd name="T6" fmla="*/ 322 w 5525"/>
                <a:gd name="T7" fmla="*/ 1505 h 2125"/>
                <a:gd name="T8" fmla="*/ 39 w 5525"/>
                <a:gd name="T9" fmla="*/ 1548 h 2125"/>
                <a:gd name="T10" fmla="*/ 0 w 5525"/>
                <a:gd name="T11" fmla="*/ 1616 h 2125"/>
                <a:gd name="T12" fmla="*/ 0 w 5525"/>
                <a:gd name="T13" fmla="*/ 2125 h 2125"/>
                <a:gd name="T14" fmla="*/ 5525 w 5525"/>
                <a:gd name="T15" fmla="*/ 2125 h 2125"/>
                <a:gd name="T16" fmla="*/ 4942 w 5525"/>
                <a:gd name="T17" fmla="*/ 1724 h 2125"/>
                <a:gd name="T18" fmla="*/ 4598 w 5525"/>
                <a:gd name="T19" fmla="*/ 1405 h 2125"/>
                <a:gd name="T20" fmla="*/ 3997 w 5525"/>
                <a:gd name="T21" fmla="*/ 1265 h 2125"/>
                <a:gd name="T22" fmla="*/ 3579 w 5525"/>
                <a:gd name="T23" fmla="*/ 910 h 2125"/>
                <a:gd name="T24" fmla="*/ 2781 w 5525"/>
                <a:gd name="T25" fmla="*/ 885 h 2125"/>
                <a:gd name="T26" fmla="*/ 2144 w 5525"/>
                <a:gd name="T27" fmla="*/ 484 h 2125"/>
                <a:gd name="T28" fmla="*/ 2004 w 5525"/>
                <a:gd name="T29" fmla="*/ 258 h 2125"/>
                <a:gd name="T30" fmla="*/ 1693 w 5525"/>
                <a:gd name="T31" fmla="*/ 0 h 21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5525" h="2125">
                  <a:moveTo>
                    <a:pt x="1693" y="0"/>
                  </a:moveTo>
                  <a:lnTo>
                    <a:pt x="1117" y="659"/>
                  </a:lnTo>
                  <a:lnTo>
                    <a:pt x="809" y="745"/>
                  </a:lnTo>
                  <a:lnTo>
                    <a:pt x="322" y="1505"/>
                  </a:lnTo>
                  <a:lnTo>
                    <a:pt x="39" y="1548"/>
                  </a:lnTo>
                  <a:lnTo>
                    <a:pt x="0" y="1616"/>
                  </a:lnTo>
                  <a:lnTo>
                    <a:pt x="0" y="2125"/>
                  </a:lnTo>
                  <a:lnTo>
                    <a:pt x="5525" y="2125"/>
                  </a:lnTo>
                  <a:lnTo>
                    <a:pt x="4942" y="1724"/>
                  </a:lnTo>
                  <a:lnTo>
                    <a:pt x="4598" y="1405"/>
                  </a:lnTo>
                  <a:lnTo>
                    <a:pt x="3997" y="1265"/>
                  </a:lnTo>
                  <a:lnTo>
                    <a:pt x="3579" y="910"/>
                  </a:lnTo>
                  <a:lnTo>
                    <a:pt x="2781" y="885"/>
                  </a:lnTo>
                  <a:lnTo>
                    <a:pt x="2144" y="484"/>
                  </a:lnTo>
                  <a:lnTo>
                    <a:pt x="2004" y="258"/>
                  </a:lnTo>
                  <a:lnTo>
                    <a:pt x="1693" y="0"/>
                  </a:lnTo>
                  <a:close/>
                </a:path>
              </a:pathLst>
            </a:custGeom>
            <a:solidFill>
              <a:schemeClr val="accent1">
                <a:lumMod val="20000"/>
                <a:lumOff val="8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sp>
          <p:nvSpPr>
            <p:cNvPr id="310" name="îśľiďe"/>
            <p:cNvSpPr/>
            <p:nvPr/>
          </p:nvSpPr>
          <p:spPr bwMode="auto">
            <a:xfrm>
              <a:off x="0" y="2257846"/>
              <a:ext cx="8173877" cy="2013060"/>
            </a:xfrm>
            <a:custGeom>
              <a:avLst/>
              <a:gdLst>
                <a:gd name="T0" fmla="*/ 473 w 1278"/>
                <a:gd name="T1" fmla="*/ 0 h 593"/>
                <a:gd name="T2" fmla="*/ 312 w 1278"/>
                <a:gd name="T3" fmla="*/ 184 h 593"/>
                <a:gd name="T4" fmla="*/ 271 w 1278"/>
                <a:gd name="T5" fmla="*/ 196 h 593"/>
                <a:gd name="T6" fmla="*/ 121 w 1278"/>
                <a:gd name="T7" fmla="*/ 445 h 593"/>
                <a:gd name="T8" fmla="*/ 46 w 1278"/>
                <a:gd name="T9" fmla="*/ 451 h 593"/>
                <a:gd name="T10" fmla="*/ 0 w 1278"/>
                <a:gd name="T11" fmla="*/ 544 h 593"/>
                <a:gd name="T12" fmla="*/ 0 w 1278"/>
                <a:gd name="T13" fmla="*/ 593 h 593"/>
                <a:gd name="T14" fmla="*/ 1278 w 1278"/>
                <a:gd name="T15" fmla="*/ 593 h 593"/>
                <a:gd name="T16" fmla="*/ 1075 w 1278"/>
                <a:gd name="T17" fmla="*/ 511 h 593"/>
                <a:gd name="T18" fmla="*/ 796 w 1278"/>
                <a:gd name="T19" fmla="*/ 470 h 593"/>
                <a:gd name="T20" fmla="*/ 680 w 1278"/>
                <a:gd name="T21" fmla="*/ 378 h 593"/>
                <a:gd name="T22" fmla="*/ 550 w 1278"/>
                <a:gd name="T23" fmla="*/ 262 h 593"/>
                <a:gd name="T24" fmla="*/ 395 w 1278"/>
                <a:gd name="T25" fmla="*/ 253 h 593"/>
                <a:gd name="T26" fmla="*/ 499 w 1278"/>
                <a:gd name="T27" fmla="*/ 183 h 593"/>
                <a:gd name="T28" fmla="*/ 477 w 1278"/>
                <a:gd name="T29" fmla="*/ 110 h 593"/>
                <a:gd name="T30" fmla="*/ 473 w 1278"/>
                <a:gd name="T31" fmla="*/ 0 h 59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278" h="593">
                  <a:moveTo>
                    <a:pt x="473" y="0"/>
                  </a:moveTo>
                  <a:cubicBezTo>
                    <a:pt x="312" y="184"/>
                    <a:pt x="312" y="184"/>
                    <a:pt x="312" y="184"/>
                  </a:cubicBezTo>
                  <a:cubicBezTo>
                    <a:pt x="271" y="196"/>
                    <a:pt x="271" y="196"/>
                    <a:pt x="271" y="196"/>
                  </a:cubicBezTo>
                  <a:cubicBezTo>
                    <a:pt x="232" y="253"/>
                    <a:pt x="121" y="445"/>
                    <a:pt x="121" y="445"/>
                  </a:cubicBezTo>
                  <a:cubicBezTo>
                    <a:pt x="46" y="451"/>
                    <a:pt x="46" y="451"/>
                    <a:pt x="46" y="451"/>
                  </a:cubicBezTo>
                  <a:cubicBezTo>
                    <a:pt x="0" y="544"/>
                    <a:pt x="0" y="544"/>
                    <a:pt x="0" y="544"/>
                  </a:cubicBezTo>
                  <a:cubicBezTo>
                    <a:pt x="0" y="593"/>
                    <a:pt x="0" y="593"/>
                    <a:pt x="0" y="593"/>
                  </a:cubicBezTo>
                  <a:cubicBezTo>
                    <a:pt x="1278" y="593"/>
                    <a:pt x="1278" y="593"/>
                    <a:pt x="1278" y="593"/>
                  </a:cubicBezTo>
                  <a:cubicBezTo>
                    <a:pt x="1278" y="593"/>
                    <a:pt x="1095" y="526"/>
                    <a:pt x="1075" y="511"/>
                  </a:cubicBezTo>
                  <a:cubicBezTo>
                    <a:pt x="1055" y="496"/>
                    <a:pt x="796" y="470"/>
                    <a:pt x="796" y="470"/>
                  </a:cubicBezTo>
                  <a:cubicBezTo>
                    <a:pt x="680" y="378"/>
                    <a:pt x="680" y="378"/>
                    <a:pt x="680" y="378"/>
                  </a:cubicBezTo>
                  <a:cubicBezTo>
                    <a:pt x="550" y="262"/>
                    <a:pt x="550" y="262"/>
                    <a:pt x="550" y="262"/>
                  </a:cubicBezTo>
                  <a:cubicBezTo>
                    <a:pt x="395" y="253"/>
                    <a:pt x="395" y="253"/>
                    <a:pt x="395" y="253"/>
                  </a:cubicBezTo>
                  <a:cubicBezTo>
                    <a:pt x="499" y="183"/>
                    <a:pt x="499" y="183"/>
                    <a:pt x="499" y="183"/>
                  </a:cubicBezTo>
                  <a:cubicBezTo>
                    <a:pt x="499" y="183"/>
                    <a:pt x="482" y="127"/>
                    <a:pt x="477" y="110"/>
                  </a:cubicBezTo>
                  <a:cubicBezTo>
                    <a:pt x="473" y="93"/>
                    <a:pt x="473" y="0"/>
                    <a:pt x="473" y="0"/>
                  </a:cubicBezTo>
                  <a:close/>
                </a:path>
              </a:pathLst>
            </a:custGeom>
            <a:solidFill>
              <a:schemeClr val="accent1">
                <a:lumMod val="40000"/>
                <a:lumOff val="60000"/>
              </a:schemeClr>
            </a:solidFill>
            <a:ln>
              <a:noFill/>
            </a:ln>
          </p:spPr>
          <p:txBody>
            <a:bodyPr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sz="1800" b="0" i="0" u="none" strike="noStrike" kern="1200" cap="none" spc="0" normalizeH="0" baseline="0" noProof="0">
                <a:ln>
                  <a:noFill/>
                </a:ln>
                <a:solidFill>
                  <a:prstClr val="black"/>
                </a:solidFill>
                <a:effectLst/>
                <a:uLnTx/>
                <a:uFillTx/>
                <a:latin typeface="Arial" panose="020B0604020202020204"/>
                <a:ea typeface="微软雅黑" panose="020B0503020204020204" charset="-122"/>
                <a:cs typeface="+mn-cs"/>
              </a:endParaRPr>
            </a:p>
          </p:txBody>
        </p:sp>
      </p:grpSp>
      <p:sp>
        <p:nvSpPr>
          <p:cNvPr id="6" name="日期占位符 5"/>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sp>
        <p:nvSpPr>
          <p:cNvPr id="7" name="灯片编号占位符 6"/>
          <p:cNvSpPr>
            <a:spLocks noGrp="1"/>
          </p:cNvSpPr>
          <p:nvPr>
            <p:ph type="sldNum" sz="quarter" idx="14"/>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C79ECAFE-A460-4E13-ABCB-32CAE6136244}" type="slidenum">
              <a:rPr kumimoji="0" lang="zh-CN" altLang="en-US" sz="1400" b="0" i="0" u="none" strike="noStrike" kern="1200" cap="none" spc="0" normalizeH="0" baseline="0" noProof="0" smtClean="0">
                <a:ln>
                  <a:noFill/>
                </a:ln>
                <a:solidFill>
                  <a:prstClr val="white">
                    <a:lumMod val="75000"/>
                  </a:prstClr>
                </a:solidFill>
                <a:effectLst/>
                <a:uLnTx/>
                <a:uFillTx/>
                <a:latin typeface="Arial" panose="020B0604020202020204"/>
                <a:ea typeface="微软雅黑" panose="020B0503020204020204" charset="-122"/>
                <a:cs typeface="+mn-cs"/>
              </a:rPr>
              <a:t>7</a:t>
            </a:fld>
            <a:endParaRPr kumimoji="0" lang="zh-CN" altLang="en-US" sz="1400" b="0" i="0" u="none" strike="noStrike" kern="1200" cap="none" spc="0" normalizeH="0" baseline="0" noProof="0" dirty="0">
              <a:ln>
                <a:noFill/>
              </a:ln>
              <a:solidFill>
                <a:prstClr val="white">
                  <a:lumMod val="75000"/>
                </a:prstClr>
              </a:solidFill>
              <a:effectLst/>
              <a:uLnTx/>
              <a:uFillTx/>
              <a:latin typeface="Arial" panose="020B0604020202020204"/>
              <a:ea typeface="微软雅黑" panose="020B0503020204020204" charset="-122"/>
              <a:cs typeface="+mn-cs"/>
            </a:endParaRPr>
          </a:p>
        </p:txBody>
      </p:sp>
      <p:cxnSp>
        <p:nvCxnSpPr>
          <p:cNvPr id="17" name="直接连接符 16"/>
          <p:cNvCxnSpPr/>
          <p:nvPr/>
        </p:nvCxnSpPr>
        <p:spPr>
          <a:xfrm>
            <a:off x="7978141"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cxnSp>
        <p:nvCxnSpPr>
          <p:cNvPr id="311" name="直接连接符 310"/>
          <p:cNvCxnSpPr/>
          <p:nvPr/>
        </p:nvCxnSpPr>
        <p:spPr>
          <a:xfrm>
            <a:off x="4213860" y="1765976"/>
            <a:ext cx="0" cy="721360"/>
          </a:xfrm>
          <a:prstGeom prst="line">
            <a:avLst/>
          </a:prstGeom>
          <a:ln w="1270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a:xfrm>
            <a:off x="314324" y="4199837"/>
            <a:ext cx="5368944" cy="725488"/>
          </a:xfrm>
        </p:spPr>
        <p:txBody>
          <a:bodyPr/>
          <a:lstStyle/>
          <a:p>
            <a:r>
              <a:rPr lang="zh-CN" altLang="en-US" dirty="0">
                <a:ea typeface="+mn-ea"/>
                <a:cs typeface="+mn-ea"/>
              </a:rPr>
              <a:t>可行性与项目基础</a:t>
            </a:r>
          </a:p>
        </p:txBody>
      </p:sp>
      <p:sp>
        <p:nvSpPr>
          <p:cNvPr id="3" name="文本占位符 2"/>
          <p:cNvSpPr>
            <a:spLocks noGrp="1"/>
          </p:cNvSpPr>
          <p:nvPr>
            <p:ph type="body" sz="quarter" idx="11"/>
          </p:nvPr>
        </p:nvSpPr>
        <p:spPr/>
        <p:txBody>
          <a:bodyPr/>
          <a:lstStyle/>
          <a:p>
            <a:r>
              <a:rPr lang="en-US" altLang="zh-CN" dirty="0">
                <a:cs typeface="+mn-ea"/>
              </a:rPr>
              <a:t>Research Methods And Processes </a:t>
            </a:r>
          </a:p>
        </p:txBody>
      </p:sp>
      <p:sp>
        <p:nvSpPr>
          <p:cNvPr id="7" name="日期占位符 6"/>
          <p:cNvSpPr>
            <a:spLocks noGrp="1"/>
          </p:cNvSpPr>
          <p:nvPr>
            <p:ph type="dt" sz="half" idx="12"/>
          </p:nvPr>
        </p:nvSpPr>
        <p:spPr>
          <a:xfrm>
            <a:off x="660400" y="6235702"/>
            <a:ext cx="3342640" cy="365125"/>
          </a:xfrm>
        </p:spPr>
        <p:txBody>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1400" b="0" i="1" u="none" strike="noStrike" kern="1200" cap="none" spc="300" normalizeH="0" baseline="0" noProof="0">
                <a:ln>
                  <a:noFill/>
                </a:ln>
                <a:solidFill>
                  <a:srgbClr val="445437"/>
                </a:solidFill>
                <a:effectLst/>
                <a:uLnTx/>
                <a:uFillTx/>
                <a:latin typeface="微软雅黑" panose="020B0503020204020204" charset="-122"/>
                <a:ea typeface="微软雅黑" panose="020B0503020204020204" charset="-122"/>
                <a:cs typeface="+mn-ea"/>
              </a:rPr>
              <a:t>止于至善</a:t>
            </a:r>
            <a:endParaRPr kumimoji="0" lang="zh-CN" altLang="en-US" sz="1400" b="0" i="0" u="none" strike="noStrike" kern="1200" cap="none" spc="300" normalizeH="0" baseline="0" noProof="0" dirty="0">
              <a:ln>
                <a:noFill/>
              </a:ln>
              <a:solidFill>
                <a:prstClr val="white">
                  <a:lumMod val="75000"/>
                </a:prstClr>
              </a:solidFill>
              <a:effectLst/>
              <a:uLnTx/>
              <a:uFillTx/>
              <a:latin typeface="Arial" panose="020B0604020202020204"/>
              <a:ea typeface="微软雅黑" panose="020B0503020204020204" charset="-122"/>
              <a:cs typeface="+mn-ea"/>
            </a:endParaRPr>
          </a:p>
        </p:txBody>
      </p:sp>
      <p:pic>
        <p:nvPicPr>
          <p:cNvPr id="8" name="图片 7"/>
          <p:cNvPicPr>
            <a:picLocks noChangeAspect="1"/>
          </p:cNvPicPr>
          <p:nvPr/>
        </p:nvPicPr>
        <p:blipFill>
          <a:blip r:embed="rId3"/>
          <a:srcRect l="24588" t="13433" r="24588" b="26261"/>
          <a:stretch>
            <a:fillRect/>
          </a:stretch>
        </p:blipFill>
        <p:spPr>
          <a:xfrm>
            <a:off x="1115807" y="1342785"/>
            <a:ext cx="2977628" cy="3209636"/>
          </a:xfrm>
          <a:custGeom>
            <a:avLst/>
            <a:gdLst>
              <a:gd name="connsiteX0" fmla="*/ 0 w 2977628"/>
              <a:gd name="connsiteY0" fmla="*/ 0 h 3209636"/>
              <a:gd name="connsiteX1" fmla="*/ 2977628 w 2977628"/>
              <a:gd name="connsiteY1" fmla="*/ 0 h 3209636"/>
              <a:gd name="connsiteX2" fmla="*/ 2977628 w 2977628"/>
              <a:gd name="connsiteY2" fmla="*/ 3209636 h 3209636"/>
              <a:gd name="connsiteX3" fmla="*/ 0 w 2977628"/>
              <a:gd name="connsiteY3" fmla="*/ 3209636 h 3209636"/>
            </a:gdLst>
            <a:ahLst/>
            <a:cxnLst>
              <a:cxn ang="0">
                <a:pos x="connsiteX0" y="connsiteY0"/>
              </a:cxn>
              <a:cxn ang="0">
                <a:pos x="connsiteX1" y="connsiteY1"/>
              </a:cxn>
              <a:cxn ang="0">
                <a:pos x="connsiteX2" y="connsiteY2"/>
              </a:cxn>
              <a:cxn ang="0">
                <a:pos x="connsiteX3" y="connsiteY3"/>
              </a:cxn>
            </a:cxnLst>
            <a:rect l="l" t="t" r="r" b="b"/>
            <a:pathLst>
              <a:path w="2977628" h="3209636">
                <a:moveTo>
                  <a:pt x="0" y="0"/>
                </a:moveTo>
                <a:lnTo>
                  <a:pt x="2977628" y="0"/>
                </a:lnTo>
                <a:lnTo>
                  <a:pt x="2977628" y="3209636"/>
                </a:lnTo>
                <a:lnTo>
                  <a:pt x="0" y="3209636"/>
                </a:lnTo>
                <a:close/>
              </a:path>
            </a:pathLst>
          </a:cu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0" name="组合 39"/>
          <p:cNvGrpSpPr/>
          <p:nvPr/>
        </p:nvGrpSpPr>
        <p:grpSpPr>
          <a:xfrm>
            <a:off x="658590" y="5105036"/>
            <a:ext cx="4489470" cy="576042"/>
            <a:chOff x="658590" y="5105036"/>
            <a:chExt cx="4489470" cy="576042"/>
          </a:xfrm>
        </p:grpSpPr>
        <p:cxnSp>
          <p:nvCxnSpPr>
            <p:cNvPr id="30" name="直接连接符 29"/>
            <p:cNvCxnSpPr/>
            <p:nvPr/>
          </p:nvCxnSpPr>
          <p:spPr>
            <a:xfrm>
              <a:off x="928590" y="5645078"/>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31" name="矩形 30"/>
            <p:cNvSpPr/>
            <p:nvPr/>
          </p:nvSpPr>
          <p:spPr>
            <a:xfrm>
              <a:off x="658590" y="5609078"/>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35" name="直接连接符 34"/>
            <p:cNvCxnSpPr/>
            <p:nvPr/>
          </p:nvCxnSpPr>
          <p:spPr>
            <a:xfrm flipH="1">
              <a:off x="5148059" y="5105036"/>
              <a:ext cx="1" cy="54004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grpSp>
        <p:nvGrpSpPr>
          <p:cNvPr id="15" name="组合 14"/>
          <p:cNvGrpSpPr/>
          <p:nvPr/>
        </p:nvGrpSpPr>
        <p:grpSpPr>
          <a:xfrm>
            <a:off x="7659358" y="3802953"/>
            <a:ext cx="3859542" cy="72000"/>
            <a:chOff x="7659358" y="3860735"/>
            <a:chExt cx="3859542" cy="72000"/>
          </a:xfrm>
        </p:grpSpPr>
        <p:cxnSp>
          <p:nvCxnSpPr>
            <p:cNvPr id="22" name="直接连接符 21"/>
            <p:cNvCxnSpPr/>
            <p:nvPr/>
          </p:nvCxnSpPr>
          <p:spPr>
            <a:xfrm flipH="1">
              <a:off x="7659358" y="3896735"/>
              <a:ext cx="3589542"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23" name="矩形 22"/>
            <p:cNvSpPr/>
            <p:nvPr/>
          </p:nvSpPr>
          <p:spPr>
            <a:xfrm flipH="1">
              <a:off x="10978900" y="386073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grpSp>
      <p:grpSp>
        <p:nvGrpSpPr>
          <p:cNvPr id="42" name="组合 41"/>
          <p:cNvGrpSpPr/>
          <p:nvPr/>
        </p:nvGrpSpPr>
        <p:grpSpPr>
          <a:xfrm>
            <a:off x="658590" y="1557275"/>
            <a:ext cx="4489468" cy="561055"/>
            <a:chOff x="658590" y="1557275"/>
            <a:chExt cx="4489468" cy="561055"/>
          </a:xfrm>
        </p:grpSpPr>
        <p:cxnSp>
          <p:nvCxnSpPr>
            <p:cNvPr id="45" name="直接连接符 44"/>
            <p:cNvCxnSpPr/>
            <p:nvPr/>
          </p:nvCxnSpPr>
          <p:spPr>
            <a:xfrm flipV="1">
              <a:off x="928590" y="1593275"/>
              <a:ext cx="4219467"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flipV="1">
              <a:off x="658590" y="1557275"/>
              <a:ext cx="540000" cy="72000"/>
            </a:xfrm>
            <a:prstGeom prst="rect">
              <a:avLst/>
            </a:prstGeom>
            <a:solidFill>
              <a:schemeClr val="accent2"/>
            </a:solidFill>
            <a:ln w="0" cap="flat" cmpd="sng" algn="ctr">
              <a:noFill/>
              <a:prstDash val="solid"/>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marL="0" marR="0" lvl="0" indent="0" algn="ctr" defTabSz="914400" rtl="0" eaLnBrk="1" fontAlgn="base" latinLnBrk="0" hangingPunct="1">
                <a:lnSpc>
                  <a:spcPct val="100000"/>
                </a:lnSpc>
                <a:spcBef>
                  <a:spcPct val="0"/>
                </a:spcBef>
                <a:spcAft>
                  <a:spcPct val="0"/>
                </a:spcAft>
                <a:buClrTx/>
                <a:buSzTx/>
                <a:buFont typeface="Arial" panose="020B0604020202020204" pitchFamily="34" charset="0"/>
                <a:buNone/>
                <a:defRPr/>
              </a:pPr>
              <a:endParaRPr kumimoji="0" lang="zh-CN" altLang="en-US" sz="1800" b="0" i="0" u="none" strike="noStrike" kern="1200" cap="none" spc="0" normalizeH="0" baseline="0" noProof="0">
                <a:ln>
                  <a:noFill/>
                </a:ln>
                <a:solidFill>
                  <a:prstClr val="white"/>
                </a:solidFill>
                <a:effectLst/>
                <a:uLnTx/>
                <a:uFillTx/>
                <a:latin typeface="Calibri" panose="020F0502020204030204"/>
                <a:cs typeface="+mn-ea"/>
              </a:endParaRPr>
            </a:p>
          </p:txBody>
        </p:sp>
        <p:cxnSp>
          <p:nvCxnSpPr>
            <p:cNvPr id="47" name="直接连接符 46"/>
            <p:cNvCxnSpPr>
              <a:stCxn id="50" idx="4"/>
            </p:cNvCxnSpPr>
            <p:nvPr/>
          </p:nvCxnSpPr>
          <p:spPr>
            <a:xfrm flipV="1">
              <a:off x="5148058" y="1585598"/>
              <a:ext cx="0" cy="532732"/>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grpSp>
      <p:sp>
        <p:nvSpPr>
          <p:cNvPr id="5" name="文本占位符 4"/>
          <p:cNvSpPr>
            <a:spLocks noGrp="1"/>
          </p:cNvSpPr>
          <p:nvPr>
            <p:ph type="body" sz="quarter" idx="11"/>
          </p:nvPr>
        </p:nvSpPr>
        <p:spPr>
          <a:xfrm>
            <a:off x="1216933" y="347251"/>
            <a:ext cx="8920029" cy="399415"/>
          </a:xfrm>
        </p:spPr>
        <p:txBody>
          <a:bodyPr/>
          <a:lstStyle/>
          <a:p>
            <a:r>
              <a:rPr lang="zh-CN" dirty="0">
                <a:ea typeface="+mn-ea"/>
                <a:cs typeface="+mn-ea"/>
              </a:rPr>
              <a:t>可行性</a:t>
            </a:r>
          </a:p>
        </p:txBody>
      </p:sp>
      <p:grpSp>
        <p:nvGrpSpPr>
          <p:cNvPr id="4" name="组合 3"/>
          <p:cNvGrpSpPr/>
          <p:nvPr/>
        </p:nvGrpSpPr>
        <p:grpSpPr>
          <a:xfrm>
            <a:off x="4252744" y="1792854"/>
            <a:ext cx="3686512" cy="3678692"/>
            <a:chOff x="5483019" y="1384957"/>
            <a:chExt cx="4317159" cy="4308002"/>
          </a:xfrm>
        </p:grpSpPr>
        <p:grpSp>
          <p:nvGrpSpPr>
            <p:cNvPr id="74" name="组合 73"/>
            <p:cNvGrpSpPr/>
            <p:nvPr/>
          </p:nvGrpSpPr>
          <p:grpSpPr>
            <a:xfrm>
              <a:off x="5483019" y="1384957"/>
              <a:ext cx="4317159" cy="4308002"/>
              <a:chOff x="1620902" y="1879981"/>
              <a:chExt cx="4317159" cy="4308002"/>
            </a:xfrm>
          </p:grpSpPr>
          <p:sp>
            <p:nvSpPr>
              <p:cNvPr id="76" name="任意多边形: 形状 75"/>
              <p:cNvSpPr/>
              <p:nvPr/>
            </p:nvSpPr>
            <p:spPr>
              <a:xfrm>
                <a:off x="3900064" y="1879981"/>
                <a:ext cx="1706900" cy="1237263"/>
              </a:xfrm>
              <a:custGeom>
                <a:avLst/>
                <a:gdLst>
                  <a:gd name="connsiteX0" fmla="*/ 0 w 1706900"/>
                  <a:gd name="connsiteY0" fmla="*/ 0 h 1237263"/>
                  <a:gd name="connsiteX1" fmla="*/ 100119 w 1706900"/>
                  <a:gd name="connsiteY1" fmla="*/ 5056 h 1237263"/>
                  <a:gd name="connsiteX2" fmla="*/ 1669345 w 1706900"/>
                  <a:gd name="connsiteY2" fmla="*/ 945608 h 1237263"/>
                  <a:gd name="connsiteX3" fmla="*/ 1706900 w 1706900"/>
                  <a:gd name="connsiteY3" fmla="*/ 1007425 h 1237263"/>
                  <a:gd name="connsiteX4" fmla="*/ 1607514 w 1706900"/>
                  <a:gd name="connsiteY4" fmla="*/ 1237263 h 1237263"/>
                  <a:gd name="connsiteX5" fmla="*/ 1378393 w 1706900"/>
                  <a:gd name="connsiteY5" fmla="*/ 1210690 h 1237263"/>
                  <a:gd name="connsiteX6" fmla="*/ 1348697 w 1706900"/>
                  <a:gd name="connsiteY6" fmla="*/ 1161809 h 1237263"/>
                  <a:gd name="connsiteX7" fmla="*/ 60582 w 1706900"/>
                  <a:gd name="connsiteY7" fmla="*/ 389747 h 1237263"/>
                  <a:gd name="connsiteX8" fmla="*/ 57365 w 1706900"/>
                  <a:gd name="connsiteY8" fmla="*/ 389585 h 1237263"/>
                  <a:gd name="connsiteX9" fmla="*/ 173430 w 1706900"/>
                  <a:gd name="connsiteY9" fmla="*/ 233391 h 1237263"/>
                  <a:gd name="connsiteX10" fmla="*/ 0 w 1706900"/>
                  <a:gd name="connsiteY10" fmla="*/ 0 h 12372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06900" h="1237263">
                    <a:moveTo>
                      <a:pt x="0" y="0"/>
                    </a:moveTo>
                    <a:lnTo>
                      <a:pt x="100119" y="5056"/>
                    </a:lnTo>
                    <a:cubicBezTo>
                      <a:pt x="753205" y="71380"/>
                      <a:pt x="1320224" y="428841"/>
                      <a:pt x="1669345" y="945608"/>
                    </a:cubicBezTo>
                    <a:lnTo>
                      <a:pt x="1706900" y="1007425"/>
                    </a:lnTo>
                    <a:lnTo>
                      <a:pt x="1607514" y="1237263"/>
                    </a:lnTo>
                    <a:lnTo>
                      <a:pt x="1378393" y="1210690"/>
                    </a:lnTo>
                    <a:lnTo>
                      <a:pt x="1348697" y="1161809"/>
                    </a:lnTo>
                    <a:cubicBezTo>
                      <a:pt x="1062117" y="737616"/>
                      <a:pt x="596675" y="444190"/>
                      <a:pt x="60582" y="389747"/>
                    </a:cubicBezTo>
                    <a:lnTo>
                      <a:pt x="57365" y="389585"/>
                    </a:lnTo>
                    <a:lnTo>
                      <a:pt x="173430" y="233391"/>
                    </a:lnTo>
                    <a:lnTo>
                      <a:pt x="0"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77" name="任意多边形: 形状 76"/>
              <p:cNvSpPr/>
              <p:nvPr/>
            </p:nvSpPr>
            <p:spPr>
              <a:xfrm>
                <a:off x="1955152" y="1882035"/>
                <a:ext cx="1834991" cy="1183807"/>
              </a:xfrm>
              <a:custGeom>
                <a:avLst/>
                <a:gdLst>
                  <a:gd name="connsiteX0" fmla="*/ 1663087 w 1834991"/>
                  <a:gd name="connsiteY0" fmla="*/ 0 h 1183807"/>
                  <a:gd name="connsiteX1" fmla="*/ 1834991 w 1834991"/>
                  <a:gd name="connsiteY1" fmla="*/ 231337 h 1183807"/>
                  <a:gd name="connsiteX2" fmla="*/ 1721754 w 1834991"/>
                  <a:gd name="connsiteY2" fmla="*/ 383725 h 1183807"/>
                  <a:gd name="connsiteX3" fmla="*/ 1643165 w 1834991"/>
                  <a:gd name="connsiteY3" fmla="*/ 387693 h 1183807"/>
                  <a:gd name="connsiteX4" fmla="*/ 355050 w 1834991"/>
                  <a:gd name="connsiteY4" fmla="*/ 1159755 h 1183807"/>
                  <a:gd name="connsiteX5" fmla="*/ 340438 w 1834991"/>
                  <a:gd name="connsiteY5" fmla="*/ 1183807 h 1183807"/>
                  <a:gd name="connsiteX6" fmla="*/ 248570 w 1834991"/>
                  <a:gd name="connsiteY6" fmla="*/ 971353 h 1183807"/>
                  <a:gd name="connsiteX7" fmla="*/ 0 w 1834991"/>
                  <a:gd name="connsiteY7" fmla="*/ 1000182 h 1183807"/>
                  <a:gd name="connsiteX8" fmla="*/ 34402 w 1834991"/>
                  <a:gd name="connsiteY8" fmla="*/ 943554 h 1183807"/>
                  <a:gd name="connsiteX9" fmla="*/ 1603628 w 1834991"/>
                  <a:gd name="connsiteY9" fmla="*/ 3002 h 1183807"/>
                  <a:gd name="connsiteX10" fmla="*/ 1663087 w 1834991"/>
                  <a:gd name="connsiteY10" fmla="*/ 0 h 11838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834991" h="1183807">
                    <a:moveTo>
                      <a:pt x="1663087" y="0"/>
                    </a:moveTo>
                    <a:lnTo>
                      <a:pt x="1834991" y="231337"/>
                    </a:lnTo>
                    <a:lnTo>
                      <a:pt x="1721754" y="383725"/>
                    </a:lnTo>
                    <a:lnTo>
                      <a:pt x="1643165" y="387693"/>
                    </a:lnTo>
                    <a:cubicBezTo>
                      <a:pt x="1107073" y="442136"/>
                      <a:pt x="641630" y="735562"/>
                      <a:pt x="355050" y="1159755"/>
                    </a:cubicBezTo>
                    <a:lnTo>
                      <a:pt x="340438" y="1183807"/>
                    </a:lnTo>
                    <a:lnTo>
                      <a:pt x="248570" y="971353"/>
                    </a:lnTo>
                    <a:lnTo>
                      <a:pt x="0" y="1000182"/>
                    </a:lnTo>
                    <a:lnTo>
                      <a:pt x="34402" y="943554"/>
                    </a:lnTo>
                    <a:cubicBezTo>
                      <a:pt x="383524" y="426787"/>
                      <a:pt x="950542" y="69326"/>
                      <a:pt x="1603628" y="3002"/>
                    </a:cubicBezTo>
                    <a:lnTo>
                      <a:pt x="1663087"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78" name="任意多边形: 形状 77"/>
              <p:cNvSpPr/>
              <p:nvPr/>
            </p:nvSpPr>
            <p:spPr>
              <a:xfrm>
                <a:off x="1620902" y="3098778"/>
                <a:ext cx="601700" cy="1890077"/>
              </a:xfrm>
              <a:custGeom>
                <a:avLst/>
                <a:gdLst>
                  <a:gd name="connsiteX0" fmla="*/ 441143 w 601700"/>
                  <a:gd name="connsiteY0" fmla="*/ 0 h 1890077"/>
                  <a:gd name="connsiteX1" fmla="*/ 536850 w 601700"/>
                  <a:gd name="connsiteY1" fmla="*/ 221330 h 1890077"/>
                  <a:gd name="connsiteX2" fmla="*/ 525932 w 601700"/>
                  <a:gd name="connsiteY2" fmla="*/ 243993 h 1890077"/>
                  <a:gd name="connsiteX3" fmla="*/ 386688 w 601700"/>
                  <a:gd name="connsiteY3" fmla="*/ 933693 h 1890077"/>
                  <a:gd name="connsiteX4" fmla="*/ 600546 w 601700"/>
                  <a:gd name="connsiteY4" fmla="*/ 1778281 h 1890077"/>
                  <a:gd name="connsiteX5" fmla="*/ 601700 w 601700"/>
                  <a:gd name="connsiteY5" fmla="*/ 1780180 h 1890077"/>
                  <a:gd name="connsiteX6" fmla="*/ 288806 w 601700"/>
                  <a:gd name="connsiteY6" fmla="*/ 1743891 h 1890077"/>
                  <a:gd name="connsiteX7" fmla="*/ 225593 w 601700"/>
                  <a:gd name="connsiteY7" fmla="*/ 1890077 h 1890077"/>
                  <a:gd name="connsiteX8" fmla="*/ 169632 w 601700"/>
                  <a:gd name="connsiteY8" fmla="*/ 1773909 h 1890077"/>
                  <a:gd name="connsiteX9" fmla="*/ 0 w 601700"/>
                  <a:gd name="connsiteY9" fmla="*/ 933693 h 1890077"/>
                  <a:gd name="connsiteX10" fmla="*/ 169632 w 601700"/>
                  <a:gd name="connsiteY10" fmla="*/ 93477 h 1890077"/>
                  <a:gd name="connsiteX11" fmla="*/ 201260 w 601700"/>
                  <a:gd name="connsiteY11" fmla="*/ 27822 h 1890077"/>
                  <a:gd name="connsiteX12" fmla="*/ 441143 w 601700"/>
                  <a:gd name="connsiteY12" fmla="*/ 0 h 18900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601700" h="1890077">
                    <a:moveTo>
                      <a:pt x="441143" y="0"/>
                    </a:moveTo>
                    <a:lnTo>
                      <a:pt x="536850" y="221330"/>
                    </a:lnTo>
                    <a:lnTo>
                      <a:pt x="525932" y="243993"/>
                    </a:lnTo>
                    <a:cubicBezTo>
                      <a:pt x="436270" y="455979"/>
                      <a:pt x="386688" y="689046"/>
                      <a:pt x="386688" y="933693"/>
                    </a:cubicBezTo>
                    <a:cubicBezTo>
                      <a:pt x="386688" y="1239502"/>
                      <a:pt x="464159" y="1527217"/>
                      <a:pt x="600546" y="1778281"/>
                    </a:cubicBezTo>
                    <a:lnTo>
                      <a:pt x="601700" y="1780180"/>
                    </a:lnTo>
                    <a:lnTo>
                      <a:pt x="288806" y="1743891"/>
                    </a:lnTo>
                    <a:lnTo>
                      <a:pt x="225593" y="1890077"/>
                    </a:lnTo>
                    <a:lnTo>
                      <a:pt x="169632" y="1773909"/>
                    </a:lnTo>
                    <a:cubicBezTo>
                      <a:pt x="60402" y="1515661"/>
                      <a:pt x="0" y="1231731"/>
                      <a:pt x="0" y="933693"/>
                    </a:cubicBezTo>
                    <a:cubicBezTo>
                      <a:pt x="0" y="635656"/>
                      <a:pt x="60402" y="351726"/>
                      <a:pt x="169632" y="93477"/>
                    </a:cubicBezTo>
                    <a:lnTo>
                      <a:pt x="201260" y="27822"/>
                    </a:lnTo>
                    <a:lnTo>
                      <a:pt x="44114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79" name="任意多边形: 形状 78"/>
              <p:cNvSpPr/>
              <p:nvPr/>
            </p:nvSpPr>
            <p:spPr>
              <a:xfrm>
                <a:off x="5369228" y="3142481"/>
                <a:ext cx="568833" cy="1964042"/>
              </a:xfrm>
              <a:custGeom>
                <a:avLst/>
                <a:gdLst>
                  <a:gd name="connsiteX0" fmla="*/ 375224 w 568833"/>
                  <a:gd name="connsiteY0" fmla="*/ 0 h 1964042"/>
                  <a:gd name="connsiteX1" fmla="*/ 399201 w 568833"/>
                  <a:gd name="connsiteY1" fmla="*/ 49773 h 1964042"/>
                  <a:gd name="connsiteX2" fmla="*/ 568833 w 568833"/>
                  <a:gd name="connsiteY2" fmla="*/ 889989 h 1964042"/>
                  <a:gd name="connsiteX3" fmla="*/ 308304 w 568833"/>
                  <a:gd name="connsiteY3" fmla="*/ 1918896 h 1964042"/>
                  <a:gd name="connsiteX4" fmla="*/ 292489 w 568833"/>
                  <a:gd name="connsiteY4" fmla="*/ 1944929 h 1964042"/>
                  <a:gd name="connsiteX5" fmla="*/ 127690 w 568833"/>
                  <a:gd name="connsiteY5" fmla="*/ 1964042 h 1964042"/>
                  <a:gd name="connsiteX6" fmla="*/ 0 w 568833"/>
                  <a:gd name="connsiteY6" fmla="*/ 1668747 h 1964042"/>
                  <a:gd name="connsiteX7" fmla="*/ 42901 w 568833"/>
                  <a:gd name="connsiteY7" fmla="*/ 1579689 h 1964042"/>
                  <a:gd name="connsiteX8" fmla="*/ 182145 w 568833"/>
                  <a:gd name="connsiteY8" fmla="*/ 889989 h 1964042"/>
                  <a:gd name="connsiteX9" fmla="*/ 42901 w 568833"/>
                  <a:gd name="connsiteY9" fmla="*/ 200289 h 1964042"/>
                  <a:gd name="connsiteX10" fmla="*/ 39004 w 568833"/>
                  <a:gd name="connsiteY10" fmla="*/ 192198 h 1964042"/>
                  <a:gd name="connsiteX11" fmla="*/ 280027 w 568833"/>
                  <a:gd name="connsiteY11" fmla="*/ 220152 h 1964042"/>
                  <a:gd name="connsiteX12" fmla="*/ 375224 w 568833"/>
                  <a:gd name="connsiteY12" fmla="*/ 0 h 196404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68833" h="1964042">
                    <a:moveTo>
                      <a:pt x="375224" y="0"/>
                    </a:moveTo>
                    <a:lnTo>
                      <a:pt x="399201" y="49773"/>
                    </a:lnTo>
                    <a:cubicBezTo>
                      <a:pt x="508431" y="308022"/>
                      <a:pt x="568833" y="591952"/>
                      <a:pt x="568833" y="889989"/>
                    </a:cubicBezTo>
                    <a:cubicBezTo>
                      <a:pt x="568833" y="1262536"/>
                      <a:pt x="474455" y="1613040"/>
                      <a:pt x="308304" y="1918896"/>
                    </a:cubicBezTo>
                    <a:lnTo>
                      <a:pt x="292489" y="1944929"/>
                    </a:lnTo>
                    <a:lnTo>
                      <a:pt x="127690" y="1964042"/>
                    </a:lnTo>
                    <a:lnTo>
                      <a:pt x="0" y="1668747"/>
                    </a:lnTo>
                    <a:lnTo>
                      <a:pt x="42901" y="1579689"/>
                    </a:lnTo>
                    <a:cubicBezTo>
                      <a:pt x="132564" y="1367703"/>
                      <a:pt x="182145" y="1134636"/>
                      <a:pt x="182145" y="889989"/>
                    </a:cubicBezTo>
                    <a:cubicBezTo>
                      <a:pt x="182145" y="645342"/>
                      <a:pt x="132564" y="412275"/>
                      <a:pt x="42901" y="200289"/>
                    </a:cubicBezTo>
                    <a:lnTo>
                      <a:pt x="39004" y="192198"/>
                    </a:lnTo>
                    <a:lnTo>
                      <a:pt x="280027" y="220152"/>
                    </a:lnTo>
                    <a:lnTo>
                      <a:pt x="375224"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80" name="任意多边形: 形状 79"/>
              <p:cNvSpPr/>
              <p:nvPr/>
            </p:nvSpPr>
            <p:spPr>
              <a:xfrm>
                <a:off x="3768820" y="5053385"/>
                <a:ext cx="1728762" cy="1134598"/>
              </a:xfrm>
              <a:custGeom>
                <a:avLst/>
                <a:gdLst>
                  <a:gd name="connsiteX0" fmla="*/ 1457333 w 1728762"/>
                  <a:gd name="connsiteY0" fmla="*/ 0 h 1134598"/>
                  <a:gd name="connsiteX1" fmla="*/ 1586421 w 1728762"/>
                  <a:gd name="connsiteY1" fmla="*/ 298528 h 1134598"/>
                  <a:gd name="connsiteX2" fmla="*/ 1728762 w 1728762"/>
                  <a:gd name="connsiteY2" fmla="*/ 282020 h 1134598"/>
                  <a:gd name="connsiteX3" fmla="*/ 1676325 w 1728762"/>
                  <a:gd name="connsiteY3" fmla="*/ 352142 h 1134598"/>
                  <a:gd name="connsiteX4" fmla="*/ 231363 w 1728762"/>
                  <a:gd name="connsiteY4" fmla="*/ 1126519 h 1134598"/>
                  <a:gd name="connsiteX5" fmla="*/ 71377 w 1728762"/>
                  <a:gd name="connsiteY5" fmla="*/ 1134598 h 1134598"/>
                  <a:gd name="connsiteX6" fmla="*/ 0 w 1728762"/>
                  <a:gd name="connsiteY6" fmla="*/ 1038544 h 1134598"/>
                  <a:gd name="connsiteX7" fmla="*/ 224152 w 1728762"/>
                  <a:gd name="connsiteY7" fmla="*/ 736895 h 1134598"/>
                  <a:gd name="connsiteX8" fmla="*/ 367759 w 1728762"/>
                  <a:gd name="connsiteY8" fmla="*/ 714977 h 1134598"/>
                  <a:gd name="connsiteX9" fmla="*/ 1377938 w 1728762"/>
                  <a:gd name="connsiteY9" fmla="*/ 106172 h 1134598"/>
                  <a:gd name="connsiteX10" fmla="*/ 1457333 w 1728762"/>
                  <a:gd name="connsiteY10" fmla="*/ 0 h 11345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28762" h="1134598">
                    <a:moveTo>
                      <a:pt x="1457333" y="0"/>
                    </a:moveTo>
                    <a:lnTo>
                      <a:pt x="1586421" y="298528"/>
                    </a:lnTo>
                    <a:lnTo>
                      <a:pt x="1728762" y="282020"/>
                    </a:lnTo>
                    <a:lnTo>
                      <a:pt x="1676325" y="352142"/>
                    </a:lnTo>
                    <a:cubicBezTo>
                      <a:pt x="1324401" y="778576"/>
                      <a:pt x="811884" y="1067565"/>
                      <a:pt x="231363" y="1126519"/>
                    </a:cubicBezTo>
                    <a:lnTo>
                      <a:pt x="71377" y="1134598"/>
                    </a:lnTo>
                    <a:lnTo>
                      <a:pt x="0" y="1038544"/>
                    </a:lnTo>
                    <a:lnTo>
                      <a:pt x="224152" y="736895"/>
                    </a:lnTo>
                    <a:lnTo>
                      <a:pt x="367759" y="714977"/>
                    </a:lnTo>
                    <a:cubicBezTo>
                      <a:pt x="771469" y="632367"/>
                      <a:pt x="1125168" y="412460"/>
                      <a:pt x="1377938" y="106172"/>
                    </a:cubicBezTo>
                    <a:lnTo>
                      <a:pt x="1457333" y="0"/>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sp>
            <p:nvSpPr>
              <p:cNvPr id="81" name="任意多边形: 形状 80"/>
              <p:cNvSpPr/>
              <p:nvPr/>
            </p:nvSpPr>
            <p:spPr>
              <a:xfrm>
                <a:off x="1987455" y="5088058"/>
                <a:ext cx="1714606" cy="1090480"/>
              </a:xfrm>
              <a:custGeom>
                <a:avLst/>
                <a:gdLst>
                  <a:gd name="connsiteX0" fmla="*/ 63929 w 1714606"/>
                  <a:gd name="connsiteY0" fmla="*/ 0 h 1090480"/>
                  <a:gd name="connsiteX1" fmla="*/ 400470 w 1714606"/>
                  <a:gd name="connsiteY1" fmla="*/ 39031 h 1090480"/>
                  <a:gd name="connsiteX2" fmla="*/ 424749 w 1714606"/>
                  <a:gd name="connsiteY2" fmla="*/ 71499 h 1090480"/>
                  <a:gd name="connsiteX3" fmla="*/ 1610861 w 1714606"/>
                  <a:gd name="connsiteY3" fmla="*/ 707155 h 1090480"/>
                  <a:gd name="connsiteX4" fmla="*/ 1714606 w 1714606"/>
                  <a:gd name="connsiteY4" fmla="*/ 712394 h 1090480"/>
                  <a:gd name="connsiteX5" fmla="*/ 1498013 w 1714606"/>
                  <a:gd name="connsiteY5" fmla="*/ 1003871 h 1090480"/>
                  <a:gd name="connsiteX6" fmla="*/ 1562371 w 1714606"/>
                  <a:gd name="connsiteY6" fmla="*/ 1090480 h 1090480"/>
                  <a:gd name="connsiteX7" fmla="*/ 1356997 w 1714606"/>
                  <a:gd name="connsiteY7" fmla="*/ 1059136 h 1090480"/>
                  <a:gd name="connsiteX8" fmla="*/ 2098 w 1714606"/>
                  <a:gd name="connsiteY8" fmla="*/ 151294 h 1090480"/>
                  <a:gd name="connsiteX9" fmla="*/ 0 w 1714606"/>
                  <a:gd name="connsiteY9" fmla="*/ 147841 h 1090480"/>
                  <a:gd name="connsiteX10" fmla="*/ 63929 w 1714606"/>
                  <a:gd name="connsiteY10" fmla="*/ 0 h 10904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1714606" h="1090480">
                    <a:moveTo>
                      <a:pt x="63929" y="0"/>
                    </a:moveTo>
                    <a:lnTo>
                      <a:pt x="400470" y="39031"/>
                    </a:lnTo>
                    <a:lnTo>
                      <a:pt x="424749" y="71499"/>
                    </a:lnTo>
                    <a:cubicBezTo>
                      <a:pt x="713630" y="421542"/>
                      <a:pt x="1134334" y="658761"/>
                      <a:pt x="1610861" y="707155"/>
                    </a:cubicBezTo>
                    <a:lnTo>
                      <a:pt x="1714606" y="712394"/>
                    </a:lnTo>
                    <a:lnTo>
                      <a:pt x="1498013" y="1003871"/>
                    </a:lnTo>
                    <a:lnTo>
                      <a:pt x="1562371" y="1090480"/>
                    </a:lnTo>
                    <a:lnTo>
                      <a:pt x="1356997" y="1059136"/>
                    </a:lnTo>
                    <a:cubicBezTo>
                      <a:pt x="794924" y="944120"/>
                      <a:pt x="312428" y="610643"/>
                      <a:pt x="2098" y="151294"/>
                    </a:cubicBezTo>
                    <a:lnTo>
                      <a:pt x="0" y="147841"/>
                    </a:lnTo>
                    <a:lnTo>
                      <a:pt x="63929" y="0"/>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solidFill>
                  <a:cs typeface="+mn-ea"/>
                </a:endParaRPr>
              </a:p>
            </p:txBody>
          </p:sp>
        </p:grpSp>
        <p:pic>
          <p:nvPicPr>
            <p:cNvPr id="75" name="图片 74"/>
            <p:cNvPicPr/>
            <p:nvPr/>
          </p:nvPicPr>
          <p:blipFill>
            <a:blip r:embed="rId3" cstate="print">
              <a:alphaModFix amt="50000"/>
              <a:extLst>
                <a:ext uri="{28A0092B-C50C-407E-A947-70E740481C1C}">
                  <a14:useLocalDpi xmlns:a14="http://schemas.microsoft.com/office/drawing/2010/main" val="0"/>
                </a:ext>
              </a:extLst>
            </a:blip>
            <a:srcRect/>
            <a:stretch>
              <a:fillRect/>
            </a:stretch>
          </p:blipFill>
          <p:spPr>
            <a:xfrm>
              <a:off x="5923497" y="1820861"/>
              <a:ext cx="3436202" cy="3436194"/>
            </a:xfrm>
            <a:custGeom>
              <a:avLst/>
              <a:gdLst>
                <a:gd name="connsiteX0" fmla="*/ 1026607 w 2053214"/>
                <a:gd name="connsiteY0" fmla="*/ 0 h 2053210"/>
                <a:gd name="connsiteX1" fmla="*/ 2053214 w 2053214"/>
                <a:gd name="connsiteY1" fmla="*/ 1026605 h 2053210"/>
                <a:gd name="connsiteX2" fmla="*/ 1026607 w 2053214"/>
                <a:gd name="connsiteY2" fmla="*/ 2053210 h 2053210"/>
                <a:gd name="connsiteX3" fmla="*/ 0 w 2053214"/>
                <a:gd name="connsiteY3" fmla="*/ 1026605 h 2053210"/>
                <a:gd name="connsiteX4" fmla="*/ 1026607 w 2053214"/>
                <a:gd name="connsiteY4" fmla="*/ 0 h 20532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53214" h="2053210">
                  <a:moveTo>
                    <a:pt x="1026607" y="0"/>
                  </a:moveTo>
                  <a:cubicBezTo>
                    <a:pt x="1593586" y="0"/>
                    <a:pt x="2053214" y="459627"/>
                    <a:pt x="2053214" y="1026605"/>
                  </a:cubicBezTo>
                  <a:cubicBezTo>
                    <a:pt x="2053214" y="1593583"/>
                    <a:pt x="1593586" y="2053210"/>
                    <a:pt x="1026607" y="2053210"/>
                  </a:cubicBezTo>
                  <a:cubicBezTo>
                    <a:pt x="459628" y="2053210"/>
                    <a:pt x="0" y="1593583"/>
                    <a:pt x="0" y="1026605"/>
                  </a:cubicBezTo>
                  <a:cubicBezTo>
                    <a:pt x="0" y="459627"/>
                    <a:pt x="459628" y="0"/>
                    <a:pt x="1026607" y="0"/>
                  </a:cubicBezTo>
                  <a:close/>
                </a:path>
              </a:pathLst>
            </a:custGeom>
          </p:spPr>
        </p:pic>
      </p:grpSp>
      <p:sp>
        <p:nvSpPr>
          <p:cNvPr id="24" name="椭圆 23"/>
          <p:cNvSpPr/>
          <p:nvPr/>
        </p:nvSpPr>
        <p:spPr>
          <a:xfrm flipH="1">
            <a:off x="7866207" y="3782603"/>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26" name="文本框 25"/>
          <p:cNvSpPr txBox="1"/>
          <p:nvPr/>
        </p:nvSpPr>
        <p:spPr>
          <a:xfrm>
            <a:off x="9168726" y="2207534"/>
            <a:ext cx="2350174" cy="398780"/>
          </a:xfrm>
          <a:prstGeom prst="rect">
            <a:avLst/>
          </a:prstGeom>
          <a:noFill/>
        </p:spPr>
        <p:txBody>
          <a:bodyPr wrap="square" lIns="0" rIns="0" rtlCol="0">
            <a:spAutoFit/>
          </a:bodyPr>
          <a:lstStyle/>
          <a:p>
            <a:pPr marL="0" marR="0" lvl="0" indent="0" algn="r"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a:cs typeface="+mn-ea"/>
              </a:rPr>
              <a:t>团队条件</a:t>
            </a:r>
          </a:p>
        </p:txBody>
      </p:sp>
      <p:sp>
        <p:nvSpPr>
          <p:cNvPr id="27" name="文本框 26"/>
          <p:cNvSpPr txBox="1"/>
          <p:nvPr/>
        </p:nvSpPr>
        <p:spPr>
          <a:xfrm>
            <a:off x="8323879" y="2561179"/>
            <a:ext cx="3209028" cy="1137556"/>
          </a:xfrm>
          <a:prstGeom prst="rect">
            <a:avLst/>
          </a:prstGeom>
          <a:noFill/>
        </p:spPr>
        <p:txBody>
          <a:bodyPr wrap="square" lIns="0" rIns="0" rtlCol="0">
            <a:spAutoFit/>
          </a:bodyPr>
          <a:lstStyle/>
          <a:p>
            <a:pPr marL="0" marR="0" lvl="0" indent="0" algn="ctr"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mn-ea"/>
                <a:cs typeface="+mn-ea"/>
              </a:rPr>
              <a:t>团队成员全都在天津上学、生活过很长一段时间，对于天津的历史有着或多或少的了解以及看法</a:t>
            </a:r>
          </a:p>
        </p:txBody>
      </p:sp>
      <p:sp>
        <p:nvSpPr>
          <p:cNvPr id="34" name="椭圆 33"/>
          <p:cNvSpPr/>
          <p:nvPr/>
        </p:nvSpPr>
        <p:spPr>
          <a:xfrm>
            <a:off x="5090303" y="5127247"/>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32" name="文本框 31"/>
          <p:cNvSpPr txBox="1"/>
          <p:nvPr/>
        </p:nvSpPr>
        <p:spPr>
          <a:xfrm>
            <a:off x="666689" y="4024422"/>
            <a:ext cx="2350174" cy="39878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a:cs typeface="+mn-ea"/>
              </a:rPr>
              <a:t>前人调查结果及文献</a:t>
            </a:r>
          </a:p>
        </p:txBody>
      </p:sp>
      <p:sp>
        <p:nvSpPr>
          <p:cNvPr id="33" name="文本框 32"/>
          <p:cNvSpPr txBox="1"/>
          <p:nvPr/>
        </p:nvSpPr>
        <p:spPr>
          <a:xfrm>
            <a:off x="666689" y="4424532"/>
            <a:ext cx="3181726" cy="810260"/>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mn-ea"/>
                <a:cs typeface="+mn-ea"/>
              </a:rPr>
              <a:t>央视新闻的报道</a:t>
            </a: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mn-ea"/>
                <a:cs typeface="+mn-ea"/>
              </a:rPr>
              <a:t>媒体的采访</a:t>
            </a:r>
          </a:p>
        </p:txBody>
      </p:sp>
      <p:sp>
        <p:nvSpPr>
          <p:cNvPr id="48" name="文本框 47"/>
          <p:cNvSpPr txBox="1"/>
          <p:nvPr/>
        </p:nvSpPr>
        <p:spPr>
          <a:xfrm>
            <a:off x="666689" y="1702320"/>
            <a:ext cx="2350174" cy="398780"/>
          </a:xfrm>
          <a:prstGeom prst="rect">
            <a:avLst/>
          </a:prstGeom>
          <a:noFill/>
        </p:spPr>
        <p:txBody>
          <a:bodyPr wrap="square" lIns="0" rIns="0" rtlCol="0">
            <a:spAutoFit/>
          </a:bodyPr>
          <a:lstStyle/>
          <a:p>
            <a:pPr marL="0" marR="0" lvl="0" indent="0" algn="l" defTabSz="914400" rtl="0" eaLnBrk="1" fontAlgn="auto" latinLnBrk="0" hangingPunct="1">
              <a:lnSpc>
                <a:spcPct val="100000"/>
              </a:lnSpc>
              <a:spcBef>
                <a:spcPts val="0"/>
              </a:spcBef>
              <a:spcAft>
                <a:spcPts val="0"/>
              </a:spcAft>
              <a:buClrTx/>
              <a:buSzTx/>
              <a:buFontTx/>
              <a:buNone/>
              <a:defRPr/>
            </a:pPr>
            <a:r>
              <a:rPr kumimoji="0" lang="zh-CN" altLang="en-US" sz="2000" b="1" i="0" u="none" strike="noStrike" kern="1200" cap="none" spc="0" normalizeH="0" baseline="0" noProof="0" dirty="0">
                <a:ln>
                  <a:noFill/>
                </a:ln>
                <a:solidFill>
                  <a:schemeClr val="accent1"/>
                </a:solidFill>
                <a:effectLst/>
                <a:uLnTx/>
                <a:uFillTx/>
                <a:latin typeface="Arial" panose="020B0604020202020204"/>
                <a:cs typeface="+mn-ea"/>
              </a:rPr>
              <a:t>社会背景</a:t>
            </a:r>
          </a:p>
        </p:txBody>
      </p:sp>
      <p:sp>
        <p:nvSpPr>
          <p:cNvPr id="49" name="文本框 48"/>
          <p:cNvSpPr txBox="1"/>
          <p:nvPr/>
        </p:nvSpPr>
        <p:spPr>
          <a:xfrm>
            <a:off x="666689" y="2102430"/>
            <a:ext cx="3181726" cy="1170305"/>
          </a:xfrm>
          <a:prstGeom prst="rect">
            <a:avLst/>
          </a:prstGeom>
          <a:noFill/>
        </p:spPr>
        <p:txBody>
          <a:bodyPr wrap="square" lIns="0" rIns="0" rtlCol="0">
            <a:spAutoFit/>
          </a:bodyPr>
          <a:lstStyle/>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mn-ea"/>
                <a:cs typeface="+mn-ea"/>
              </a:rPr>
              <a:t>国家政策的支持</a:t>
            </a:r>
          </a:p>
          <a:p>
            <a:pPr marL="0" marR="0" lvl="0" indent="0" algn="l" defTabSz="914400" rtl="0" eaLnBrk="1" fontAlgn="auto" latinLnBrk="0" hangingPunct="1">
              <a:lnSpc>
                <a:spcPct val="130000"/>
              </a:lnSpc>
              <a:spcBef>
                <a:spcPts val="0"/>
              </a:spcBef>
              <a:spcAft>
                <a:spcPts val="0"/>
              </a:spcAft>
              <a:buClrTx/>
              <a:buSzTx/>
              <a:buFontTx/>
              <a:buNone/>
              <a:defRPr/>
            </a:pPr>
            <a:r>
              <a:rPr kumimoji="0" lang="zh-CN" altLang="en-US" sz="1800" b="0" i="0" u="none" strike="noStrike" kern="1200" cap="none" spc="0" normalizeH="0" baseline="0" noProof="0" dirty="0">
                <a:ln>
                  <a:noFill/>
                </a:ln>
                <a:solidFill>
                  <a:prstClr val="black"/>
                </a:solidFill>
                <a:effectLst/>
                <a:uLnTx/>
                <a:uFillTx/>
                <a:latin typeface="+mn-ea"/>
                <a:cs typeface="+mn-ea"/>
              </a:rPr>
              <a:t>政府对相应项目的支持</a:t>
            </a:r>
          </a:p>
          <a:p>
            <a:pPr marL="0" marR="0" lvl="0" indent="0" algn="l" defTabSz="914400" rtl="0" eaLnBrk="1" fontAlgn="auto" latinLnBrk="0" hangingPunct="1">
              <a:lnSpc>
                <a:spcPct val="130000"/>
              </a:lnSpc>
              <a:spcBef>
                <a:spcPts val="0"/>
              </a:spcBef>
              <a:spcAft>
                <a:spcPts val="0"/>
              </a:spcAft>
              <a:buClrTx/>
              <a:buSzTx/>
              <a:buFontTx/>
              <a:buNone/>
              <a:defRPr/>
            </a:pPr>
            <a:endParaRPr kumimoji="0" lang="zh-CN" altLang="en-US" sz="1800" b="0" i="0" u="none" strike="noStrike" kern="1200" cap="none" spc="0" normalizeH="0" baseline="0" noProof="0" dirty="0">
              <a:ln>
                <a:noFill/>
              </a:ln>
              <a:solidFill>
                <a:prstClr val="black"/>
              </a:solidFill>
              <a:effectLst/>
              <a:uLnTx/>
              <a:uFillTx/>
              <a:latin typeface="+mn-ea"/>
              <a:cs typeface="+mn-ea"/>
            </a:endParaRPr>
          </a:p>
        </p:txBody>
      </p:sp>
      <p:sp>
        <p:nvSpPr>
          <p:cNvPr id="50" name="椭圆 49"/>
          <p:cNvSpPr/>
          <p:nvPr/>
        </p:nvSpPr>
        <p:spPr>
          <a:xfrm>
            <a:off x="5090303" y="2002821"/>
            <a:ext cx="115509" cy="11550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prstClr val="white"/>
              </a:solidFill>
              <a:effectLst/>
              <a:uLnTx/>
              <a:uFillTx/>
              <a:latin typeface="Arial" panose="020B0604020202020204"/>
              <a:cs typeface="+mn-ea"/>
            </a:endParaRPr>
          </a:p>
        </p:txBody>
      </p:sp>
      <p:sp>
        <p:nvSpPr>
          <p:cNvPr id="2" name="日期占位符 1"/>
          <p:cNvSpPr>
            <a:spLocks noGrp="1"/>
          </p:cNvSpPr>
          <p:nvPr>
            <p:ph type="dt" sz="half" idx="12"/>
          </p:nvPr>
        </p:nvSpPr>
        <p:spPr>
          <a:xfrm>
            <a:off x="660400" y="6235702"/>
            <a:ext cx="3342640" cy="365125"/>
          </a:xfrm>
        </p:spPr>
        <p:txBody>
          <a:bodyPr/>
          <a:lstStyle/>
          <a:p>
            <a:r>
              <a:rPr lang="zh-CN" altLang="en-US" i="1" spc="300">
                <a:solidFill>
                  <a:schemeClr val="accent1"/>
                </a:solidFill>
                <a:latin typeface="+mn-ea"/>
                <a:cs typeface="+mn-ea"/>
              </a:rPr>
              <a:t>止于至善</a:t>
            </a:r>
            <a:endParaRPr lang="zh-CN" altLang="en-US" spc="300" dirty="0">
              <a:solidFill>
                <a:schemeClr val="bg1">
                  <a:lumMod val="75000"/>
                </a:schemeClr>
              </a:solidFill>
              <a:cs typeface="+mn-ea"/>
            </a:endParaRPr>
          </a:p>
        </p:txBody>
      </p:sp>
      <p:sp>
        <p:nvSpPr>
          <p:cNvPr id="3" name="灯片编号占位符 2"/>
          <p:cNvSpPr>
            <a:spLocks noGrp="1"/>
          </p:cNvSpPr>
          <p:nvPr>
            <p:ph type="sldNum" sz="quarter" idx="14"/>
          </p:nvPr>
        </p:nvSpPr>
        <p:spPr/>
        <p:txBody>
          <a:bodyPr/>
          <a:lstStyle/>
          <a:p>
            <a:fld id="{C79ECAFE-A460-4E13-ABCB-32CAE6136244}" type="slidenum">
              <a:rPr lang="zh-CN" altLang="en-US" smtClean="0"/>
              <a:t>9</a:t>
            </a:fld>
            <a:endParaRPr lang="zh-CN" altLang="en-US" dirty="0"/>
          </a:p>
        </p:txBody>
      </p:sp>
      <p:pic>
        <p:nvPicPr>
          <p:cNvPr id="8" name="图片 7">
            <a:extLst>
              <a:ext uri="{FF2B5EF4-FFF2-40B4-BE49-F238E27FC236}">
                <a16:creationId xmlns:a16="http://schemas.microsoft.com/office/drawing/2014/main" id="{997B491B-B219-AD5F-2B35-955D7A36F5F4}"/>
              </a:ext>
            </a:extLst>
          </p:cNvPr>
          <p:cNvPicPr>
            <a:picLocks noChangeAspect="1"/>
          </p:cNvPicPr>
          <p:nvPr/>
        </p:nvPicPr>
        <p:blipFill rotWithShape="1">
          <a:blip r:embed="rId4">
            <a:extLst>
              <a:ext uri="{28A0092B-C50C-407E-A947-70E740481C1C}">
                <a14:useLocalDpi xmlns:a14="http://schemas.microsoft.com/office/drawing/2010/main" val="0"/>
              </a:ext>
            </a:extLst>
          </a:blip>
          <a:srcRect l="8098" t="28283" r="24913" b="23698"/>
          <a:stretch/>
        </p:blipFill>
        <p:spPr>
          <a:xfrm>
            <a:off x="4051328" y="1557275"/>
            <a:ext cx="4071135" cy="4123801"/>
          </a:xfrm>
          <a:prstGeom prst="ellipse">
            <a:avLst/>
          </a:prstGeom>
          <a:ln>
            <a:noFill/>
          </a:ln>
          <a:effectLst>
            <a:softEdge rad="112500"/>
          </a:effectLst>
        </p:spPr>
      </p:pic>
    </p:spTree>
  </p:cSld>
  <p:clrMapOvr>
    <a:masterClrMapping/>
  </p:clrMapOvr>
</p:sld>
</file>

<file path=ppt/tags/tag1.xml><?xml version="1.0" encoding="utf-8"?>
<p:tagLst xmlns:a="http://schemas.openxmlformats.org/drawingml/2006/main" xmlns:r="http://schemas.openxmlformats.org/officeDocument/2006/relationships" xmlns:p="http://schemas.openxmlformats.org/presentationml/2006/main">
  <p:tag name="ISLIDE.GUIDESSETTING" val="{&quot;Id&quot;:null,&quot;Name&quot;:&quot;正常&quot;,&quot;HeaderHeight&quot;:15.0,&quot;FooterHeight&quot;:9.0,&quot;SideMargin&quot;:5.5,&quot;TopMargin&quot;:0.0,&quot;BottomMargin&quot;:0.0,&quot;IntervalMargin&quot;:1.5,&quot;SettingType&quot;:&quot;System&quot;}"/>
</p:tagLst>
</file>

<file path=ppt/theme/theme1.xml><?xml version="1.0" encoding="utf-8"?>
<a:theme xmlns:a="http://schemas.openxmlformats.org/drawingml/2006/main" name="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OfficePLUS">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Century Gothic">
      <a:majorFont>
        <a:latin typeface="Century Gothic"/>
        <a:ea typeface=""/>
        <a:cs typeface=""/>
        <a:font script="Jpan" typeface="メイリオ"/>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1_Office 主题​​">
  <a:themeElements>
    <a:clrScheme name="SEU">
      <a:dk1>
        <a:sysClr val="windowText" lastClr="000000"/>
      </a:dk1>
      <a:lt1>
        <a:sysClr val="window" lastClr="FFFFFF"/>
      </a:lt1>
      <a:dk2>
        <a:srgbClr val="44546A"/>
      </a:dk2>
      <a:lt2>
        <a:srgbClr val="E3E1DD"/>
      </a:lt2>
      <a:accent1>
        <a:srgbClr val="445437"/>
      </a:accent1>
      <a:accent2>
        <a:srgbClr val="FFCC00"/>
      </a:accent2>
      <a:accent3>
        <a:srgbClr val="2872A1"/>
      </a:accent3>
      <a:accent4>
        <a:srgbClr val="FCB322"/>
      </a:accent4>
      <a:accent5>
        <a:srgbClr val="EA6C00"/>
      </a:accent5>
      <a:accent6>
        <a:srgbClr val="70AD47"/>
      </a:accent6>
      <a:hlink>
        <a:srgbClr val="0563C1"/>
      </a:hlink>
      <a:folHlink>
        <a:srgbClr val="954F72"/>
      </a:folHlink>
    </a:clrScheme>
    <a:fontScheme name="htvr4vcz">
      <a:majorFont>
        <a:latin typeface="Arial"/>
        <a:ea typeface="Microsoft YaHei"/>
        <a:cs typeface=""/>
      </a:majorFont>
      <a:minorFont>
        <a:latin typeface="Arial"/>
        <a:ea typeface="Microsoft YaHei"/>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12700">
          <a:noFill/>
        </a:ln>
      </a:spPr>
      <a:bodyPr rtlCol="0" anchor="ctr"/>
      <a:lstStyle>
        <a:defPPr algn="ctr">
          <a:defRPr/>
        </a:defPPr>
      </a:lstStyle>
      <a:style>
        <a:lnRef idx="1">
          <a:schemeClr val="accent1"/>
        </a:lnRef>
        <a:fillRef idx="0">
          <a:schemeClr val="accent1"/>
        </a:fillRef>
        <a:effectRef idx="0">
          <a:schemeClr val="accent1"/>
        </a:effectRef>
        <a:fontRef idx="minor">
          <a:schemeClr val="tx1"/>
        </a:fontRef>
      </a:style>
    </a:spDef>
    <a:lnDef>
      <a:spPr>
        <a:ln w="12700">
          <a:solidFill>
            <a:schemeClr val="bg1"/>
          </a:solidFill>
        </a:ln>
      </a:spPr>
      <a:bodyPr/>
      <a:lstStyle/>
      <a:style>
        <a:lnRef idx="1">
          <a:schemeClr val="accent1"/>
        </a:lnRef>
        <a:fillRef idx="0">
          <a:schemeClr val="accent1"/>
        </a:fillRef>
        <a:effectRef idx="0">
          <a:schemeClr val="accent1"/>
        </a:effectRef>
        <a:fontRef idx="minor">
          <a:schemeClr val="tx1"/>
        </a:fontRef>
      </a:style>
    </a:ln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329</TotalTime>
  <Words>908</Words>
  <Application>Microsoft Office PowerPoint</Application>
  <PresentationFormat>宽屏</PresentationFormat>
  <Paragraphs>121</Paragraphs>
  <Slides>15</Slides>
  <Notes>10</Notes>
  <HiddenSlides>0</HiddenSlides>
  <MMClips>0</MMClips>
  <ScaleCrop>false</ScaleCrop>
  <HeadingPairs>
    <vt:vector size="6" baseType="variant">
      <vt:variant>
        <vt:lpstr>已用的字体</vt:lpstr>
      </vt:variant>
      <vt:variant>
        <vt:i4>8</vt:i4>
      </vt:variant>
      <vt:variant>
        <vt:lpstr>主题</vt:lpstr>
      </vt:variant>
      <vt:variant>
        <vt:i4>3</vt:i4>
      </vt:variant>
      <vt:variant>
        <vt:lpstr>幻灯片标题</vt:lpstr>
      </vt:variant>
      <vt:variant>
        <vt:i4>15</vt:i4>
      </vt:variant>
    </vt:vector>
  </HeadingPairs>
  <TitlesOfParts>
    <vt:vector size="26" baseType="lpstr">
      <vt:lpstr>等线</vt:lpstr>
      <vt:lpstr>微软雅黑</vt:lpstr>
      <vt:lpstr>微软雅黑</vt:lpstr>
      <vt:lpstr>Arial</vt:lpstr>
      <vt:lpstr>Calibri</vt:lpstr>
      <vt:lpstr>Century Gothic</vt:lpstr>
      <vt:lpstr>Segoe UI</vt:lpstr>
      <vt:lpstr>Segoe UI Light</vt:lpstr>
      <vt:lpstr>Office 主题​​</vt:lpstr>
      <vt:lpstr>2_OfficePLUS</vt:lpstr>
      <vt:lpstr>1_Office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GTD0402</dc:creator>
  <cp:lastModifiedBy>梁 耀欣</cp:lastModifiedBy>
  <cp:revision>54</cp:revision>
  <dcterms:created xsi:type="dcterms:W3CDTF">2019-03-11T14:11:00Z</dcterms:created>
  <dcterms:modified xsi:type="dcterms:W3CDTF">2023-06-04T02:26:00Z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07C641291E6D4BCB9488CE8C76C5E0C9</vt:lpwstr>
  </property>
  <property fmtid="{D5CDD505-2E9C-101B-9397-08002B2CF9AE}" pid="3" name="KSOProductBuildVer">
    <vt:lpwstr>2052-11.1.0.10578</vt:lpwstr>
  </property>
</Properties>
</file>